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2" r:id="rId3"/>
    <p:sldId id="275" r:id="rId4"/>
    <p:sldId id="273" r:id="rId5"/>
    <p:sldId id="274" r:id="rId6"/>
    <p:sldId id="276" r:id="rId7"/>
    <p:sldId id="277" r:id="rId8"/>
    <p:sldId id="265" r:id="rId9"/>
    <p:sldId id="263" r:id="rId10"/>
    <p:sldId id="264" r:id="rId11"/>
    <p:sldId id="257" r:id="rId12"/>
    <p:sldId id="266" r:id="rId13"/>
    <p:sldId id="268" r:id="rId14"/>
    <p:sldId id="267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7563B"/>
    <a:srgbClr val="006600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8A810-C09A-4E4F-902D-7BBB8572D941}" v="165" dt="2018-10-17T23:31:59.633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72" d="100"/>
          <a:sy n="72" d="100"/>
        </p:scale>
        <p:origin x="8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George" userId="cba0f744-35ef-4161-8f6f-dcfb20dcb1c1" providerId="ADAL" clId="{C1A7416B-57FD-4040-87B8-5EEAA4272C5F}"/>
    <pc:docChg chg="undo redo custSel mod addSld delSld modSld sldOrd modMainMaster">
      <pc:chgData name="Charles George" userId="cba0f744-35ef-4161-8f6f-dcfb20dcb1c1" providerId="ADAL" clId="{C1A7416B-57FD-4040-87B8-5EEAA4272C5F}" dt="2018-10-17T23:33:02.899" v="3193" actId="20577"/>
      <pc:docMkLst>
        <pc:docMk/>
      </pc:docMkLst>
      <pc:sldChg chg="modSp">
        <pc:chgData name="Charles George" userId="cba0f744-35ef-4161-8f6f-dcfb20dcb1c1" providerId="ADAL" clId="{C1A7416B-57FD-4040-87B8-5EEAA4272C5F}" dt="2018-10-17T23:29:14.251" v="3162" actId="20577"/>
        <pc:sldMkLst>
          <pc:docMk/>
          <pc:sldMk cId="2222742716" sldId="256"/>
        </pc:sldMkLst>
        <pc:spChg chg="mod">
          <ac:chgData name="Charles George" userId="cba0f744-35ef-4161-8f6f-dcfb20dcb1c1" providerId="ADAL" clId="{C1A7416B-57FD-4040-87B8-5EEAA4272C5F}" dt="2018-10-17T23:29:14.251" v="3162" actId="20577"/>
          <ac:spMkLst>
            <pc:docMk/>
            <pc:sldMk cId="2222742716" sldId="256"/>
            <ac:spMk id="3" creationId="{0AD4D89D-3665-4184-ABE2-228CD5FE0540}"/>
          </ac:spMkLst>
        </pc:spChg>
      </pc:sldChg>
      <pc:sldChg chg="del">
        <pc:chgData name="Charles George" userId="cba0f744-35ef-4161-8f6f-dcfb20dcb1c1" providerId="ADAL" clId="{C1A7416B-57FD-4040-87B8-5EEAA4272C5F}" dt="2018-10-17T22:42:10.152" v="2659" actId="2696"/>
        <pc:sldMkLst>
          <pc:docMk/>
          <pc:sldMk cId="555255712" sldId="258"/>
        </pc:sldMkLst>
      </pc:sldChg>
      <pc:sldChg chg="del">
        <pc:chgData name="Charles George" userId="cba0f744-35ef-4161-8f6f-dcfb20dcb1c1" providerId="ADAL" clId="{C1A7416B-57FD-4040-87B8-5EEAA4272C5F}" dt="2018-10-17T22:42:10.171" v="2660" actId="2696"/>
        <pc:sldMkLst>
          <pc:docMk/>
          <pc:sldMk cId="168946978" sldId="259"/>
        </pc:sldMkLst>
      </pc:sldChg>
      <pc:sldChg chg="del">
        <pc:chgData name="Charles George" userId="cba0f744-35ef-4161-8f6f-dcfb20dcb1c1" providerId="ADAL" clId="{C1A7416B-57FD-4040-87B8-5EEAA4272C5F}" dt="2018-10-17T22:42:10.187" v="2661" actId="2696"/>
        <pc:sldMkLst>
          <pc:docMk/>
          <pc:sldMk cId="674176469" sldId="260"/>
        </pc:sldMkLst>
      </pc:sldChg>
      <pc:sldChg chg="del">
        <pc:chgData name="Charles George" userId="cba0f744-35ef-4161-8f6f-dcfb20dcb1c1" providerId="ADAL" clId="{C1A7416B-57FD-4040-87B8-5EEAA4272C5F}" dt="2018-10-17T22:42:10.240" v="2662" actId="2696"/>
        <pc:sldMkLst>
          <pc:docMk/>
          <pc:sldMk cId="1677881669" sldId="261"/>
        </pc:sldMkLst>
      </pc:sldChg>
      <pc:sldChg chg="modSp ord">
        <pc:chgData name="Charles George" userId="cba0f744-35ef-4161-8f6f-dcfb20dcb1c1" providerId="ADAL" clId="{C1A7416B-57FD-4040-87B8-5EEAA4272C5F}" dt="2018-10-17T23:22:04.804" v="3110"/>
        <pc:sldMkLst>
          <pc:docMk/>
          <pc:sldMk cId="3991216931" sldId="263"/>
        </pc:sldMkLst>
        <pc:spChg chg="mod">
          <ac:chgData name="Charles George" userId="cba0f744-35ef-4161-8f6f-dcfb20dcb1c1" providerId="ADAL" clId="{C1A7416B-57FD-4040-87B8-5EEAA4272C5F}" dt="2018-10-17T22:27:18.557" v="2104" actId="14100"/>
          <ac:spMkLst>
            <pc:docMk/>
            <pc:sldMk cId="3991216931" sldId="263"/>
            <ac:spMk id="13" creationId="{00000000-0000-0000-0000-000000000000}"/>
          </ac:spMkLst>
        </pc:spChg>
        <pc:spChg chg="mod">
          <ac:chgData name="Charles George" userId="cba0f744-35ef-4161-8f6f-dcfb20dcb1c1" providerId="ADAL" clId="{C1A7416B-57FD-4040-87B8-5EEAA4272C5F}" dt="2018-10-17T22:25:16.669" v="2086" actId="1076"/>
          <ac:spMkLst>
            <pc:docMk/>
            <pc:sldMk cId="3991216931" sldId="263"/>
            <ac:spMk id="44" creationId="{00000000-0000-0000-0000-000000000000}"/>
          </ac:spMkLst>
        </pc:spChg>
        <pc:spChg chg="mod">
          <ac:chgData name="Charles George" userId="cba0f744-35ef-4161-8f6f-dcfb20dcb1c1" providerId="ADAL" clId="{C1A7416B-57FD-4040-87B8-5EEAA4272C5F}" dt="2018-10-17T22:27:05.212" v="2103" actId="14100"/>
          <ac:spMkLst>
            <pc:docMk/>
            <pc:sldMk cId="3991216931" sldId="263"/>
            <ac:spMk id="57" creationId="{00000000-0000-0000-0000-000000000000}"/>
          </ac:spMkLst>
        </pc:spChg>
        <pc:spChg chg="mod">
          <ac:chgData name="Charles George" userId="cba0f744-35ef-4161-8f6f-dcfb20dcb1c1" providerId="ADAL" clId="{C1A7416B-57FD-4040-87B8-5EEAA4272C5F}" dt="2018-10-17T22:27:58.281" v="2122" actId="1036"/>
          <ac:spMkLst>
            <pc:docMk/>
            <pc:sldMk cId="3991216931" sldId="263"/>
            <ac:spMk id="58" creationId="{00000000-0000-0000-0000-000000000000}"/>
          </ac:spMkLst>
        </pc:spChg>
        <pc:spChg chg="mod">
          <ac:chgData name="Charles George" userId="cba0f744-35ef-4161-8f6f-dcfb20dcb1c1" providerId="ADAL" clId="{C1A7416B-57FD-4040-87B8-5EEAA4272C5F}" dt="2018-10-17T22:28:05.860" v="2123" actId="14100"/>
          <ac:spMkLst>
            <pc:docMk/>
            <pc:sldMk cId="3991216931" sldId="263"/>
            <ac:spMk id="59" creationId="{00000000-0000-0000-0000-000000000000}"/>
          </ac:spMkLst>
        </pc:spChg>
        <pc:grpChg chg="mod">
          <ac:chgData name="Charles George" userId="cba0f744-35ef-4161-8f6f-dcfb20dcb1c1" providerId="ADAL" clId="{C1A7416B-57FD-4040-87B8-5EEAA4272C5F}" dt="2018-10-17T22:25:07.297" v="2083" actId="1076"/>
          <ac:grpSpMkLst>
            <pc:docMk/>
            <pc:sldMk cId="3991216931" sldId="263"/>
            <ac:grpSpMk id="33" creationId="{00000000-0000-0000-0000-000000000000}"/>
          </ac:grpSpMkLst>
        </pc:grpChg>
        <pc:grpChg chg="mod">
          <ac:chgData name="Charles George" userId="cba0f744-35ef-4161-8f6f-dcfb20dcb1c1" providerId="ADAL" clId="{C1A7416B-57FD-4040-87B8-5EEAA4272C5F}" dt="2018-10-17T22:25:22.929" v="2087" actId="1076"/>
          <ac:grpSpMkLst>
            <pc:docMk/>
            <pc:sldMk cId="3991216931" sldId="263"/>
            <ac:grpSpMk id="45" creationId="{00000000-0000-0000-0000-000000000000}"/>
          </ac:grpSpMkLst>
        </pc:grpChg>
        <pc:grpChg chg="mod">
          <ac:chgData name="Charles George" userId="cba0f744-35ef-4161-8f6f-dcfb20dcb1c1" providerId="ADAL" clId="{C1A7416B-57FD-4040-87B8-5EEAA4272C5F}" dt="2018-10-17T22:25:10.645" v="2085" actId="1076"/>
          <ac:grpSpMkLst>
            <pc:docMk/>
            <pc:sldMk cId="3991216931" sldId="263"/>
            <ac:grpSpMk id="62" creationId="{2ACBEE3D-3DC6-437C-8467-A0BB7D0CCB94}"/>
          </ac:grpSpMkLst>
        </pc:grpChg>
        <pc:graphicFrameChg chg="mod">
          <ac:chgData name="Charles George" userId="cba0f744-35ef-4161-8f6f-dcfb20dcb1c1" providerId="ADAL" clId="{C1A7416B-57FD-4040-87B8-5EEAA4272C5F}" dt="2018-10-17T22:25:00.809" v="2082" actId="1076"/>
          <ac:graphicFrameMkLst>
            <pc:docMk/>
            <pc:sldMk cId="3991216931" sldId="263"/>
            <ac:graphicFrameMk id="9" creationId="{00000000-0000-0000-0000-000000000000}"/>
          </ac:graphicFrameMkLst>
        </pc:graphicFrameChg>
      </pc:sldChg>
      <pc:sldChg chg="addSp delSp modSp ord">
        <pc:chgData name="Charles George" userId="cba0f744-35ef-4161-8f6f-dcfb20dcb1c1" providerId="ADAL" clId="{C1A7416B-57FD-4040-87B8-5EEAA4272C5F}" dt="2018-10-17T23:28:52.409" v="3150" actId="20577"/>
        <pc:sldMkLst>
          <pc:docMk/>
          <pc:sldMk cId="3508018248" sldId="264"/>
        </pc:sldMkLst>
        <pc:spChg chg="mod">
          <ac:chgData name="Charles George" userId="cba0f744-35ef-4161-8f6f-dcfb20dcb1c1" providerId="ADAL" clId="{C1A7416B-57FD-4040-87B8-5EEAA4272C5F}" dt="2018-10-17T23:22:37.086" v="3112" actId="14100"/>
          <ac:spMkLst>
            <pc:docMk/>
            <pc:sldMk cId="3508018248" sldId="264"/>
            <ac:spMk id="2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7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11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30" creationId="{00000000-0000-0000-0000-000000000000}"/>
          </ac:spMkLst>
        </pc:spChg>
        <pc:spChg chg="add del mod topLvl">
          <ac:chgData name="Charles George" userId="cba0f744-35ef-4161-8f6f-dcfb20dcb1c1" providerId="ADAL" clId="{C1A7416B-57FD-4040-87B8-5EEAA4272C5F}" dt="2018-10-17T23:28:52.409" v="3150" actId="20577"/>
          <ac:spMkLst>
            <pc:docMk/>
            <pc:sldMk cId="3508018248" sldId="264"/>
            <ac:spMk id="31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32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8:46.263" v="3148" actId="1038"/>
          <ac:spMkLst>
            <pc:docMk/>
            <pc:sldMk cId="3508018248" sldId="264"/>
            <ac:spMk id="34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8:17.981" v="3141" actId="207"/>
          <ac:spMkLst>
            <pc:docMk/>
            <pc:sldMk cId="3508018248" sldId="264"/>
            <ac:spMk id="35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36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8:31.462" v="3142" actId="207"/>
          <ac:spMkLst>
            <pc:docMk/>
            <pc:sldMk cId="3508018248" sldId="264"/>
            <ac:spMk id="37" creationId="{00000000-0000-0000-0000-000000000000}"/>
          </ac:spMkLst>
        </pc:spChg>
        <pc:spChg chg="mod topLvl">
          <ac:chgData name="Charles George" userId="cba0f744-35ef-4161-8f6f-dcfb20dcb1c1" providerId="ADAL" clId="{C1A7416B-57FD-4040-87B8-5EEAA4272C5F}" dt="2018-10-17T23:26:49.905" v="3121" actId="165"/>
          <ac:spMkLst>
            <pc:docMk/>
            <pc:sldMk cId="3508018248" sldId="264"/>
            <ac:spMk id="41" creationId="{00000000-0000-0000-0000-000000000000}"/>
          </ac:spMkLst>
        </pc:spChg>
        <pc:grpChg chg="del mod">
          <ac:chgData name="Charles George" userId="cba0f744-35ef-4161-8f6f-dcfb20dcb1c1" providerId="ADAL" clId="{C1A7416B-57FD-4040-87B8-5EEAA4272C5F}" dt="2018-10-17T22:49:46.495" v="2749" actId="478"/>
          <ac:grpSpMkLst>
            <pc:docMk/>
            <pc:sldMk cId="3508018248" sldId="264"/>
            <ac:grpSpMk id="5" creationId="{A91E0E8B-0C5C-4D0F-B338-6C5740A877A6}"/>
          </ac:grpSpMkLst>
        </pc:grpChg>
        <pc:grpChg chg="del mod">
          <ac:chgData name="Charles George" userId="cba0f744-35ef-4161-8f6f-dcfb20dcb1c1" providerId="ADAL" clId="{C1A7416B-57FD-4040-87B8-5EEAA4272C5F}" dt="2018-10-17T23:26:49.905" v="3121" actId="165"/>
          <ac:grpSpMkLst>
            <pc:docMk/>
            <pc:sldMk cId="3508018248" sldId="264"/>
            <ac:grpSpMk id="6" creationId="{B9BD368E-1984-4AC6-A1C0-AAA6538D438D}"/>
          </ac:grpSpMkLst>
        </pc:grpChg>
        <pc:grpChg chg="mod topLvl">
          <ac:chgData name="Charles George" userId="cba0f744-35ef-4161-8f6f-dcfb20dcb1c1" providerId="ADAL" clId="{C1A7416B-57FD-4040-87B8-5EEAA4272C5F}" dt="2018-10-17T23:26:49.905" v="3121" actId="165"/>
          <ac:grpSpMkLst>
            <pc:docMk/>
            <pc:sldMk cId="3508018248" sldId="264"/>
            <ac:grpSpMk id="12" creationId="{00000000-0000-0000-0000-000000000000}"/>
          </ac:grpSpMkLst>
        </pc:grpChg>
        <pc:grpChg chg="mod topLvl">
          <ac:chgData name="Charles George" userId="cba0f744-35ef-4161-8f6f-dcfb20dcb1c1" providerId="ADAL" clId="{C1A7416B-57FD-4040-87B8-5EEAA4272C5F}" dt="2018-10-17T23:28:46.263" v="3148" actId="1038"/>
          <ac:grpSpMkLst>
            <pc:docMk/>
            <pc:sldMk cId="3508018248" sldId="264"/>
            <ac:grpSpMk id="21" creationId="{00000000-0000-0000-0000-000000000000}"/>
          </ac:grpSpMkLst>
        </pc:grpChg>
        <pc:grpChg chg="mod topLvl">
          <ac:chgData name="Charles George" userId="cba0f744-35ef-4161-8f6f-dcfb20dcb1c1" providerId="ADAL" clId="{C1A7416B-57FD-4040-87B8-5EEAA4272C5F}" dt="2018-10-17T23:27:06.994" v="3123" actId="1076"/>
          <ac:grpSpMkLst>
            <pc:docMk/>
            <pc:sldMk cId="3508018248" sldId="264"/>
            <ac:grpSpMk id="43" creationId="{5916E0EB-0362-468D-A09C-00C9052A9800}"/>
          </ac:grpSpMkLst>
        </pc:grpChg>
      </pc:sldChg>
      <pc:sldChg chg="addSp delSp modSp ord delDesignElem">
        <pc:chgData name="Charles George" userId="cba0f744-35ef-4161-8f6f-dcfb20dcb1c1" providerId="ADAL" clId="{C1A7416B-57FD-4040-87B8-5EEAA4272C5F}" dt="2018-10-17T23:25:29.680" v="3120" actId="20577"/>
        <pc:sldMkLst>
          <pc:docMk/>
          <pc:sldMk cId="1878741781" sldId="265"/>
        </pc:sldMkLst>
        <pc:spChg chg="add del mod">
          <ac:chgData name="Charles George" userId="cba0f744-35ef-4161-8f6f-dcfb20dcb1c1" providerId="ADAL" clId="{C1A7416B-57FD-4040-87B8-5EEAA4272C5F}" dt="2018-10-17T22:29:48.857" v="2128"/>
          <ac:spMkLst>
            <pc:docMk/>
            <pc:sldMk cId="1878741781" sldId="265"/>
            <ac:spMk id="2" creationId="{804E9408-A899-4CE9-B6D6-BF03B5640973}"/>
          </ac:spMkLst>
        </pc:spChg>
        <pc:spChg chg="add del mod">
          <ac:chgData name="Charles George" userId="cba0f744-35ef-4161-8f6f-dcfb20dcb1c1" providerId="ADAL" clId="{C1A7416B-57FD-4040-87B8-5EEAA4272C5F}" dt="2018-10-17T22:30:32.228" v="2133" actId="478"/>
          <ac:spMkLst>
            <pc:docMk/>
            <pc:sldMk cId="1878741781" sldId="265"/>
            <ac:spMk id="3" creationId="{AE53EE69-7E76-43E6-ADA2-12D4D7EE086D}"/>
          </ac:spMkLst>
        </pc:spChg>
        <pc:spChg chg="mod">
          <ac:chgData name="Charles George" userId="cba0f744-35ef-4161-8f6f-dcfb20dcb1c1" providerId="ADAL" clId="{C1A7416B-57FD-4040-87B8-5EEAA4272C5F}" dt="2018-10-17T23:25:29.680" v="3120" actId="20577"/>
          <ac:spMkLst>
            <pc:docMk/>
            <pc:sldMk cId="1878741781" sldId="265"/>
            <ac:spMk id="14" creationId="{4A94E944-FFFA-4CE5-AB96-F49F06134226}"/>
          </ac:spMkLst>
        </pc:spChg>
        <pc:spChg chg="del">
          <ac:chgData name="Charles George" userId="cba0f744-35ef-4161-8f6f-dcfb20dcb1c1" providerId="ADAL" clId="{C1A7416B-57FD-4040-87B8-5EEAA4272C5F}" dt="2018-10-17T22:29:48.857" v="2128"/>
          <ac:spMkLst>
            <pc:docMk/>
            <pc:sldMk cId="1878741781" sldId="265"/>
            <ac:spMk id="85" creationId="{1C4DAAB9-1F6E-44A6-8EBD-11AA857B20AB}"/>
          </ac:spMkLst>
        </pc:spChg>
        <pc:graphicFrameChg chg="mod">
          <ac:chgData name="Charles George" userId="cba0f744-35ef-4161-8f6f-dcfb20dcb1c1" providerId="ADAL" clId="{C1A7416B-57FD-4040-87B8-5EEAA4272C5F}" dt="2018-10-17T23:25:14.136" v="3118" actId="12100"/>
          <ac:graphicFrameMkLst>
            <pc:docMk/>
            <pc:sldMk cId="1878741781" sldId="265"/>
            <ac:graphicFrameMk id="4" creationId="{75F08170-DDB1-4EB4-A858-3B2599BDCAC8}"/>
          </ac:graphicFrameMkLst>
        </pc:graphicFrameChg>
      </pc:sldChg>
      <pc:sldChg chg="modSp">
        <pc:chgData name="Charles George" userId="cba0f744-35ef-4161-8f6f-dcfb20dcb1c1" providerId="ADAL" clId="{C1A7416B-57FD-4040-87B8-5EEAA4272C5F}" dt="2018-10-17T23:33:02.899" v="3193" actId="20577"/>
        <pc:sldMkLst>
          <pc:docMk/>
          <pc:sldMk cId="2235592546" sldId="268"/>
        </pc:sldMkLst>
        <pc:spChg chg="mod">
          <ac:chgData name="Charles George" userId="cba0f744-35ef-4161-8f6f-dcfb20dcb1c1" providerId="ADAL" clId="{C1A7416B-57FD-4040-87B8-5EEAA4272C5F}" dt="2018-10-17T23:33:02.899" v="3193" actId="20577"/>
          <ac:spMkLst>
            <pc:docMk/>
            <pc:sldMk cId="2235592546" sldId="268"/>
            <ac:spMk id="3" creationId="{00000000-0000-0000-0000-000000000000}"/>
          </ac:spMkLst>
        </pc:spChg>
        <pc:spChg chg="mod">
          <ac:chgData name="Charles George" userId="cba0f744-35ef-4161-8f6f-dcfb20dcb1c1" providerId="ADAL" clId="{C1A7416B-57FD-4040-87B8-5EEAA4272C5F}" dt="2018-10-17T22:41:54.006" v="2658" actId="207"/>
          <ac:spMkLst>
            <pc:docMk/>
            <pc:sldMk cId="2235592546" sldId="268"/>
            <ac:spMk id="11" creationId="{25D02592-1F71-4014-B948-E851786D5820}"/>
          </ac:spMkLst>
        </pc:spChg>
      </pc:sldChg>
      <pc:sldChg chg="modSp del">
        <pc:chgData name="Charles George" userId="cba0f744-35ef-4161-8f6f-dcfb20dcb1c1" providerId="ADAL" clId="{C1A7416B-57FD-4040-87B8-5EEAA4272C5F}" dt="2018-10-17T22:23:42.463" v="2052" actId="2696"/>
        <pc:sldMkLst>
          <pc:docMk/>
          <pc:sldMk cId="3935087323" sldId="271"/>
        </pc:sldMkLst>
        <pc:spChg chg="mod">
          <ac:chgData name="Charles George" userId="cba0f744-35ef-4161-8f6f-dcfb20dcb1c1" providerId="ADAL" clId="{C1A7416B-57FD-4040-87B8-5EEAA4272C5F}" dt="2018-10-17T22:22:59.423" v="2050" actId="2711"/>
          <ac:spMkLst>
            <pc:docMk/>
            <pc:sldMk cId="3935087323" sldId="271"/>
            <ac:spMk id="2" creationId="{563C5C5E-B037-4CB3-832E-292870982316}"/>
          </ac:spMkLst>
        </pc:spChg>
        <pc:spChg chg="mod">
          <ac:chgData name="Charles George" userId="cba0f744-35ef-4161-8f6f-dcfb20dcb1c1" providerId="ADAL" clId="{C1A7416B-57FD-4040-87B8-5EEAA4272C5F}" dt="2018-10-17T22:23:20.989" v="2051" actId="6549"/>
          <ac:spMkLst>
            <pc:docMk/>
            <pc:sldMk cId="3935087323" sldId="271"/>
            <ac:spMk id="3" creationId="{3460BD05-C1C6-4D63-B23C-E651002F5E9C}"/>
          </ac:spMkLst>
        </pc:spChg>
      </pc:sldChg>
      <pc:sldChg chg="addSp delSp modSp add mod setBg">
        <pc:chgData name="Charles George" userId="cba0f744-35ef-4161-8f6f-dcfb20dcb1c1" providerId="ADAL" clId="{C1A7416B-57FD-4040-87B8-5EEAA4272C5F}" dt="2018-10-17T23:29:58.739" v="3167" actId="14100"/>
        <pc:sldMkLst>
          <pc:docMk/>
          <pc:sldMk cId="412341003" sldId="272"/>
        </pc:sldMkLst>
        <pc:spChg chg="mod">
          <ac:chgData name="Charles George" userId="cba0f744-35ef-4161-8f6f-dcfb20dcb1c1" providerId="ADAL" clId="{C1A7416B-57FD-4040-87B8-5EEAA4272C5F}" dt="2018-10-17T22:20:13.285" v="1874" actId="20577"/>
          <ac:spMkLst>
            <pc:docMk/>
            <pc:sldMk cId="412341003" sldId="272"/>
            <ac:spMk id="2" creationId="{5978D8D5-A4D6-45F4-80E5-9C50A7699274}"/>
          </ac:spMkLst>
        </pc:spChg>
        <pc:spChg chg="del">
          <ac:chgData name="Charles George" userId="cba0f744-35ef-4161-8f6f-dcfb20dcb1c1" providerId="ADAL" clId="{C1A7416B-57FD-4040-87B8-5EEAA4272C5F}" dt="2018-10-17T20:56:06.003" v="23" actId="931"/>
          <ac:spMkLst>
            <pc:docMk/>
            <pc:sldMk cId="412341003" sldId="272"/>
            <ac:spMk id="3" creationId="{B45418A0-295B-4FC4-88B7-03F2A6809CC2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13" creationId="{F11EF67E-A76B-4908-8CBC-824BC0E8D112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15" creationId="{D14104DC-0846-4DC0-92E6-1EEBE1EE75E7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17" creationId="{C8E240AA-819B-40E3-92F6-95A21067E661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19" creationId="{ECAE88C9-DE01-4326-8D88-502151230937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21" creationId="{7E7FD8B2-7738-4D90-8464-083682300087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25" creationId="{8C3F6A77-B889-4043-8C49-45AC8F1242AB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27" creationId="{1705FD82-B6F4-43DB-8F78-26CCD147DE3E}"/>
          </ac:spMkLst>
        </pc:spChg>
        <pc:spChg chg="add del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31" creationId="{C6073A4A-2124-40F5-8306-2B223A0962E3}"/>
          </ac:spMkLst>
        </pc:spChg>
        <pc:spChg chg="add mod">
          <ac:chgData name="Charles George" userId="cba0f744-35ef-4161-8f6f-dcfb20dcb1c1" providerId="ADAL" clId="{C1A7416B-57FD-4040-87B8-5EEAA4272C5F}" dt="2018-10-17T23:29:58.739" v="3167" actId="14100"/>
          <ac:spMkLst>
            <pc:docMk/>
            <pc:sldMk cId="412341003" sldId="272"/>
            <ac:spMk id="36" creationId="{21F7CB1A-3887-40B6-A063-53F052898190}"/>
          </ac:spMkLst>
        </pc:spChg>
        <pc:spChg chg="add">
          <ac:chgData name="Charles George" userId="cba0f744-35ef-4161-8f6f-dcfb20dcb1c1" providerId="ADAL" clId="{C1A7416B-57FD-4040-87B8-5EEAA4272C5F}" dt="2018-10-17T22:18:41.842" v="1791" actId="26606"/>
          <ac:spMkLst>
            <pc:docMk/>
            <pc:sldMk cId="412341003" sldId="272"/>
            <ac:spMk id="39" creationId="{19075C07-CFB6-4B00-8D9D-38D8FB766C38}"/>
          </ac:spMkLst>
        </pc:spChg>
        <pc:picChg chg="add del mod">
          <ac:chgData name="Charles George" userId="cba0f744-35ef-4161-8f6f-dcfb20dcb1c1" providerId="ADAL" clId="{C1A7416B-57FD-4040-87B8-5EEAA4272C5F}" dt="2018-10-17T22:18:41.842" v="1791" actId="26606"/>
          <ac:picMkLst>
            <pc:docMk/>
            <pc:sldMk cId="412341003" sldId="272"/>
            <ac:picMk id="5" creationId="{5F1954F9-A1B5-4C4F-B20E-4E15737389B7}"/>
          </ac:picMkLst>
        </pc:picChg>
        <pc:picChg chg="add mod ord">
          <ac:chgData name="Charles George" userId="cba0f744-35ef-4161-8f6f-dcfb20dcb1c1" providerId="ADAL" clId="{C1A7416B-57FD-4040-87B8-5EEAA4272C5F}" dt="2018-10-17T22:18:41.842" v="1791" actId="26606"/>
          <ac:picMkLst>
            <pc:docMk/>
            <pc:sldMk cId="412341003" sldId="272"/>
            <ac:picMk id="6" creationId="{2CD132DC-5BA0-4425-A0A9-8410098F3263}"/>
          </ac:picMkLst>
        </pc:picChg>
        <pc:picChg chg="add del">
          <ac:chgData name="Charles George" userId="cba0f744-35ef-4161-8f6f-dcfb20dcb1c1" providerId="ADAL" clId="{C1A7416B-57FD-4040-87B8-5EEAA4272C5F}" dt="2018-10-17T22:18:41.842" v="1791" actId="26606"/>
          <ac:picMkLst>
            <pc:docMk/>
            <pc:sldMk cId="412341003" sldId="272"/>
            <ac:picMk id="11" creationId="{76EA5558-6F13-4315-B59F-DAA05A6EB090}"/>
          </ac:picMkLst>
        </pc:picChg>
        <pc:picChg chg="add del">
          <ac:chgData name="Charles George" userId="cba0f744-35ef-4161-8f6f-dcfb20dcb1c1" providerId="ADAL" clId="{C1A7416B-57FD-4040-87B8-5EEAA4272C5F}" dt="2018-10-17T22:18:41.842" v="1791" actId="26606"/>
          <ac:picMkLst>
            <pc:docMk/>
            <pc:sldMk cId="412341003" sldId="272"/>
            <ac:picMk id="23" creationId="{104CDF4B-8A2B-402B-BAAA-DE5D35F263D8}"/>
          </ac:picMkLst>
        </pc:picChg>
        <pc:picChg chg="add">
          <ac:chgData name="Charles George" userId="cba0f744-35ef-4161-8f6f-dcfb20dcb1c1" providerId="ADAL" clId="{C1A7416B-57FD-4040-87B8-5EEAA4272C5F}" dt="2018-10-17T22:18:41.842" v="1791" actId="26606"/>
          <ac:picMkLst>
            <pc:docMk/>
            <pc:sldMk cId="412341003" sldId="272"/>
            <ac:picMk id="34" creationId="{5F1954F9-A1B5-4C4F-B20E-4E15737389B7}"/>
          </ac:picMkLst>
        </pc:picChg>
        <pc:cxnChg chg="add del">
          <ac:chgData name="Charles George" userId="cba0f744-35ef-4161-8f6f-dcfb20dcb1c1" providerId="ADAL" clId="{C1A7416B-57FD-4040-87B8-5EEAA4272C5F}" dt="2018-10-17T22:18:41.842" v="1791" actId="26606"/>
          <ac:cxnSpMkLst>
            <pc:docMk/>
            <pc:sldMk cId="412341003" sldId="272"/>
            <ac:cxnSpMk id="29" creationId="{189A8F0E-A884-42E8-AEDA-E89FADB47471}"/>
          </ac:cxnSpMkLst>
        </pc:cxnChg>
      </pc:sldChg>
      <pc:sldChg chg="addSp delSp modSp add mod setBg">
        <pc:chgData name="Charles George" userId="cba0f744-35ef-4161-8f6f-dcfb20dcb1c1" providerId="ADAL" clId="{C1A7416B-57FD-4040-87B8-5EEAA4272C5F}" dt="2018-10-17T23:31:50.493" v="3177" actId="207"/>
        <pc:sldMkLst>
          <pc:docMk/>
          <pc:sldMk cId="2939471026" sldId="273"/>
        </pc:sldMkLst>
        <pc:spChg chg="mod ord">
          <ac:chgData name="Charles George" userId="cba0f744-35ef-4161-8f6f-dcfb20dcb1c1" providerId="ADAL" clId="{C1A7416B-57FD-4040-87B8-5EEAA4272C5F}" dt="2018-10-17T22:47:07.279" v="2688" actId="122"/>
          <ac:spMkLst>
            <pc:docMk/>
            <pc:sldMk cId="2939471026" sldId="273"/>
            <ac:spMk id="2" creationId="{462C046D-3014-4D6B-A816-AF5E8AF9585B}"/>
          </ac:spMkLst>
        </pc:spChg>
        <pc:spChg chg="del mod">
          <ac:chgData name="Charles George" userId="cba0f744-35ef-4161-8f6f-dcfb20dcb1c1" providerId="ADAL" clId="{C1A7416B-57FD-4040-87B8-5EEAA4272C5F}" dt="2018-10-17T21:02:06.543" v="186" actId="478"/>
          <ac:spMkLst>
            <pc:docMk/>
            <pc:sldMk cId="2939471026" sldId="273"/>
            <ac:spMk id="3" creationId="{7046014A-0A66-4705-AD5E-E1B75C29282A}"/>
          </ac:spMkLst>
        </pc:spChg>
        <pc:spChg chg="add del mod">
          <ac:chgData name="Charles George" userId="cba0f744-35ef-4161-8f6f-dcfb20dcb1c1" providerId="ADAL" clId="{C1A7416B-57FD-4040-87B8-5EEAA4272C5F}" dt="2018-10-17T21:02:11.762" v="187" actId="478"/>
          <ac:spMkLst>
            <pc:docMk/>
            <pc:sldMk cId="2939471026" sldId="273"/>
            <ac:spMk id="5" creationId="{693B5830-0848-4E50-8DC9-BCFB55B49F1C}"/>
          </ac:spMkLst>
        </pc:spChg>
        <pc:spChg chg="add mod ord">
          <ac:chgData name="Charles George" userId="cba0f744-35ef-4161-8f6f-dcfb20dcb1c1" providerId="ADAL" clId="{C1A7416B-57FD-4040-87B8-5EEAA4272C5F}" dt="2018-10-17T23:31:50.493" v="3177" actId="207"/>
          <ac:spMkLst>
            <pc:docMk/>
            <pc:sldMk cId="2939471026" sldId="273"/>
            <ac:spMk id="6" creationId="{314317AD-CA2E-4E4E-8295-2C47476C703E}"/>
          </ac:spMkLst>
        </pc:spChg>
        <pc:spChg chg="add del">
          <ac:chgData name="Charles George" userId="cba0f744-35ef-4161-8f6f-dcfb20dcb1c1" providerId="ADAL" clId="{C1A7416B-57FD-4040-87B8-5EEAA4272C5F}" dt="2018-10-17T21:06:25.880" v="352" actId="26606"/>
          <ac:spMkLst>
            <pc:docMk/>
            <pc:sldMk cId="2939471026" sldId="273"/>
            <ac:spMk id="13" creationId="{19075C07-CFB6-4B00-8D9D-38D8FB766C38}"/>
          </ac:spMkLst>
        </pc:spChg>
        <pc:spChg chg="add">
          <ac:chgData name="Charles George" userId="cba0f744-35ef-4161-8f6f-dcfb20dcb1c1" providerId="ADAL" clId="{C1A7416B-57FD-4040-87B8-5EEAA4272C5F}" dt="2018-10-17T21:52:44.615" v="1328" actId="26606"/>
          <ac:spMkLst>
            <pc:docMk/>
            <pc:sldMk cId="2939471026" sldId="273"/>
            <ac:spMk id="14" creationId="{4677FA60-9D6C-4401-9424-A0F6E0F7B153}"/>
          </ac:spMkLst>
        </pc:spChg>
        <pc:spChg chg="add del">
          <ac:chgData name="Charles George" userId="cba0f744-35ef-4161-8f6f-dcfb20dcb1c1" providerId="ADAL" clId="{C1A7416B-57FD-4040-87B8-5EEAA4272C5F}" dt="2018-10-17T21:06:30.772" v="354" actId="26606"/>
          <ac:spMkLst>
            <pc:docMk/>
            <pc:sldMk cId="2939471026" sldId="273"/>
            <ac:spMk id="15" creationId="{9851FC3B-CE9A-4567-83E2-E185C75C4F79}"/>
          </ac:spMkLst>
        </pc:spChg>
        <pc:spChg chg="add del">
          <ac:chgData name="Charles George" userId="cba0f744-35ef-4161-8f6f-dcfb20dcb1c1" providerId="ADAL" clId="{C1A7416B-57FD-4040-87B8-5EEAA4272C5F}" dt="2018-10-17T21:06:30.772" v="354" actId="26606"/>
          <ac:spMkLst>
            <pc:docMk/>
            <pc:sldMk cId="2939471026" sldId="273"/>
            <ac:spMk id="16" creationId="{FB1AC45A-F9B7-4D03-9EC3-BA0410EE64F1}"/>
          </ac:spMkLst>
        </pc:spChg>
        <pc:spChg chg="add del">
          <ac:chgData name="Charles George" userId="cba0f744-35ef-4161-8f6f-dcfb20dcb1c1" providerId="ADAL" clId="{C1A7416B-57FD-4040-87B8-5EEAA4272C5F}" dt="2018-10-17T21:06:35.962" v="356" actId="26606"/>
          <ac:spMkLst>
            <pc:docMk/>
            <pc:sldMk cId="2939471026" sldId="273"/>
            <ac:spMk id="17" creationId="{EF9B69EB-1232-4524-836D-824F991F89C9}"/>
          </ac:spMkLst>
        </pc:spChg>
        <pc:spChg chg="add del">
          <ac:chgData name="Charles George" userId="cba0f744-35ef-4161-8f6f-dcfb20dcb1c1" providerId="ADAL" clId="{C1A7416B-57FD-4040-87B8-5EEAA4272C5F}" dt="2018-10-17T21:06:35.962" v="356" actId="26606"/>
          <ac:spMkLst>
            <pc:docMk/>
            <pc:sldMk cId="2939471026" sldId="273"/>
            <ac:spMk id="18" creationId="{7A37A05B-5EE5-46EF-B1F8-182A3F3C17C7}"/>
          </ac:spMkLst>
        </pc:spChg>
        <pc:spChg chg="add del">
          <ac:chgData name="Charles George" userId="cba0f744-35ef-4161-8f6f-dcfb20dcb1c1" providerId="ADAL" clId="{C1A7416B-57FD-4040-87B8-5EEAA4272C5F}" dt="2018-10-17T21:06:35.962" v="356" actId="26606"/>
          <ac:spMkLst>
            <pc:docMk/>
            <pc:sldMk cId="2939471026" sldId="273"/>
            <ac:spMk id="19" creationId="{B4EA443A-62A7-44FA-AC12-5E09BE08CF5B}"/>
          </ac:spMkLst>
        </pc:spChg>
        <pc:spChg chg="add del">
          <ac:chgData name="Charles George" userId="cba0f744-35ef-4161-8f6f-dcfb20dcb1c1" providerId="ADAL" clId="{C1A7416B-57FD-4040-87B8-5EEAA4272C5F}" dt="2018-10-17T21:06:35.962" v="356" actId="26606"/>
          <ac:spMkLst>
            <pc:docMk/>
            <pc:sldMk cId="2939471026" sldId="273"/>
            <ac:spMk id="20" creationId="{ECE753A3-CB2D-4B90-A1D6-68B9618BB0DD}"/>
          </ac:spMkLst>
        </pc:spChg>
        <pc:spChg chg="add">
          <ac:chgData name="Charles George" userId="cba0f744-35ef-4161-8f6f-dcfb20dcb1c1" providerId="ADAL" clId="{C1A7416B-57FD-4040-87B8-5EEAA4272C5F}" dt="2018-10-17T21:52:44.615" v="1328" actId="26606"/>
          <ac:spMkLst>
            <pc:docMk/>
            <pc:sldMk cId="2939471026" sldId="273"/>
            <ac:spMk id="24" creationId="{9F949A1A-3537-4277-980D-E0C67BD81B48}"/>
          </ac:spMkLst>
        </pc:spChg>
        <pc:picChg chg="add mod ord">
          <ac:chgData name="Charles George" userId="cba0f744-35ef-4161-8f6f-dcfb20dcb1c1" providerId="ADAL" clId="{C1A7416B-57FD-4040-87B8-5EEAA4272C5F}" dt="2018-10-17T21:53:15.392" v="1329" actId="27614"/>
          <ac:picMkLst>
            <pc:docMk/>
            <pc:sldMk cId="2939471026" sldId="273"/>
            <ac:picMk id="7" creationId="{190A5DF6-B08B-425F-B21B-03C1A1215060}"/>
          </ac:picMkLst>
        </pc:picChg>
        <pc:picChg chg="add mod ord">
          <ac:chgData name="Charles George" userId="cba0f744-35ef-4161-8f6f-dcfb20dcb1c1" providerId="ADAL" clId="{C1A7416B-57FD-4040-87B8-5EEAA4272C5F}" dt="2018-10-17T23:12:23.907" v="3102" actId="1076"/>
          <ac:picMkLst>
            <pc:docMk/>
            <pc:sldMk cId="2939471026" sldId="273"/>
            <ac:picMk id="8" creationId="{6D63CA0C-3009-4A6E-BBB8-A92F257D685C}"/>
          </ac:picMkLst>
        </pc:picChg>
        <pc:picChg chg="add mod ord">
          <ac:chgData name="Charles George" userId="cba0f744-35ef-4161-8f6f-dcfb20dcb1c1" providerId="ADAL" clId="{C1A7416B-57FD-4040-87B8-5EEAA4272C5F}" dt="2018-10-17T21:53:15.579" v="1333" actId="27614"/>
          <ac:picMkLst>
            <pc:docMk/>
            <pc:sldMk cId="2939471026" sldId="273"/>
            <ac:picMk id="9" creationId="{4C27183B-9896-4186-9266-AA20BE7A2363}"/>
          </ac:picMkLst>
        </pc:picChg>
        <pc:picChg chg="add del">
          <ac:chgData name="Charles George" userId="cba0f744-35ef-4161-8f6f-dcfb20dcb1c1" providerId="ADAL" clId="{C1A7416B-57FD-4040-87B8-5EEAA4272C5F}" dt="2018-10-17T21:10:56.427" v="374" actId="478"/>
          <ac:picMkLst>
            <pc:docMk/>
            <pc:sldMk cId="2939471026" sldId="273"/>
            <ac:picMk id="10" creationId="{6534B38F-850F-427D-BD1C-9A95D572ACBA}"/>
          </ac:picMkLst>
        </pc:picChg>
        <pc:picChg chg="add mod">
          <ac:chgData name="Charles George" userId="cba0f744-35ef-4161-8f6f-dcfb20dcb1c1" providerId="ADAL" clId="{C1A7416B-57FD-4040-87B8-5EEAA4272C5F}" dt="2018-10-17T21:53:15.822" v="1335" actId="27614"/>
          <ac:picMkLst>
            <pc:docMk/>
            <pc:sldMk cId="2939471026" sldId="273"/>
            <ac:picMk id="11" creationId="{CF047EEC-7D9A-4D7D-A812-F8F7BA2825A8}"/>
          </ac:picMkLst>
        </pc:picChg>
        <pc:picChg chg="add mod">
          <ac:chgData name="Charles George" userId="cba0f744-35ef-4161-8f6f-dcfb20dcb1c1" providerId="ADAL" clId="{C1A7416B-57FD-4040-87B8-5EEAA4272C5F}" dt="2018-10-17T21:39:35.598" v="1105" actId="571"/>
          <ac:picMkLst>
            <pc:docMk/>
            <pc:sldMk cId="2939471026" sldId="273"/>
            <ac:picMk id="21" creationId="{F55DCEF6-0751-4A2E-A09C-90BF563CF95C}"/>
          </ac:picMkLst>
        </pc:picChg>
        <pc:picChg chg="add mod">
          <ac:chgData name="Charles George" userId="cba0f744-35ef-4161-8f6f-dcfb20dcb1c1" providerId="ADAL" clId="{C1A7416B-57FD-4040-87B8-5EEAA4272C5F}" dt="2018-10-17T21:39:35.598" v="1105" actId="571"/>
          <ac:picMkLst>
            <pc:docMk/>
            <pc:sldMk cId="2939471026" sldId="273"/>
            <ac:picMk id="22" creationId="{65F87A20-8E93-426C-8EED-4E8325AC6F86}"/>
          </ac:picMkLst>
        </pc:picChg>
        <pc:picChg chg="add mod">
          <ac:chgData name="Charles George" userId="cba0f744-35ef-4161-8f6f-dcfb20dcb1c1" providerId="ADAL" clId="{C1A7416B-57FD-4040-87B8-5EEAA4272C5F}" dt="2018-10-17T21:39:35.598" v="1105" actId="571"/>
          <ac:picMkLst>
            <pc:docMk/>
            <pc:sldMk cId="2939471026" sldId="273"/>
            <ac:picMk id="23" creationId="{D74F267B-C27A-420E-BFA2-947BE15C385E}"/>
          </ac:picMkLst>
        </pc:picChg>
      </pc:sldChg>
      <pc:sldChg chg="delSp modSp add del">
        <pc:chgData name="Charles George" userId="cba0f744-35ef-4161-8f6f-dcfb20dcb1c1" providerId="ADAL" clId="{C1A7416B-57FD-4040-87B8-5EEAA4272C5F}" dt="2018-10-17T21:29:29.469" v="960" actId="2696"/>
        <pc:sldMkLst>
          <pc:docMk/>
          <pc:sldMk cId="1298117351" sldId="274"/>
        </pc:sldMkLst>
        <pc:spChg chg="del mod">
          <ac:chgData name="Charles George" userId="cba0f744-35ef-4161-8f6f-dcfb20dcb1c1" providerId="ADAL" clId="{C1A7416B-57FD-4040-87B8-5EEAA4272C5F}" dt="2018-10-17T21:10:05.064" v="368" actId="478"/>
          <ac:spMkLst>
            <pc:docMk/>
            <pc:sldMk cId="1298117351" sldId="274"/>
            <ac:spMk id="6" creationId="{314317AD-CA2E-4E4E-8295-2C47476C703E}"/>
          </ac:spMkLst>
        </pc:spChg>
        <pc:picChg chg="del">
          <ac:chgData name="Charles George" userId="cba0f744-35ef-4161-8f6f-dcfb20dcb1c1" providerId="ADAL" clId="{C1A7416B-57FD-4040-87B8-5EEAA4272C5F}" dt="2018-10-17T21:10:01.512" v="366" actId="478"/>
          <ac:picMkLst>
            <pc:docMk/>
            <pc:sldMk cId="1298117351" sldId="274"/>
            <ac:picMk id="7" creationId="{190A5DF6-B08B-425F-B21B-03C1A1215060}"/>
          </ac:picMkLst>
        </pc:picChg>
        <pc:picChg chg="del">
          <ac:chgData name="Charles George" userId="cba0f744-35ef-4161-8f6f-dcfb20dcb1c1" providerId="ADAL" clId="{C1A7416B-57FD-4040-87B8-5EEAA4272C5F}" dt="2018-10-17T21:10:00.848" v="365" actId="478"/>
          <ac:picMkLst>
            <pc:docMk/>
            <pc:sldMk cId="1298117351" sldId="274"/>
            <ac:picMk id="8" creationId="{6D63CA0C-3009-4A6E-BBB8-A92F257D685C}"/>
          </ac:picMkLst>
        </pc:picChg>
        <pc:picChg chg="del">
          <ac:chgData name="Charles George" userId="cba0f744-35ef-4161-8f6f-dcfb20dcb1c1" providerId="ADAL" clId="{C1A7416B-57FD-4040-87B8-5EEAA4272C5F}" dt="2018-10-17T21:10:00.107" v="364" actId="478"/>
          <ac:picMkLst>
            <pc:docMk/>
            <pc:sldMk cId="1298117351" sldId="274"/>
            <ac:picMk id="9" creationId="{4C27183B-9896-4186-9266-AA20BE7A2363}"/>
          </ac:picMkLst>
        </pc:picChg>
        <pc:picChg chg="mod">
          <ac:chgData name="Charles George" userId="cba0f744-35ef-4161-8f6f-dcfb20dcb1c1" providerId="ADAL" clId="{C1A7416B-57FD-4040-87B8-5EEAA4272C5F}" dt="2018-10-17T21:10:17.811" v="373" actId="14100"/>
          <ac:picMkLst>
            <pc:docMk/>
            <pc:sldMk cId="1298117351" sldId="274"/>
            <ac:picMk id="10" creationId="{6534B38F-850F-427D-BD1C-9A95D572ACBA}"/>
          </ac:picMkLst>
        </pc:picChg>
      </pc:sldChg>
      <pc:sldChg chg="addSp delSp modSp add mod setBg">
        <pc:chgData name="Charles George" userId="cba0f744-35ef-4161-8f6f-dcfb20dcb1c1" providerId="ADAL" clId="{C1A7416B-57FD-4040-87B8-5EEAA4272C5F}" dt="2018-10-17T22:54:22.283" v="2826" actId="20577"/>
        <pc:sldMkLst>
          <pc:docMk/>
          <pc:sldMk cId="2382608184" sldId="274"/>
        </pc:sldMkLst>
        <pc:spChg chg="mod">
          <ac:chgData name="Charles George" userId="cba0f744-35ef-4161-8f6f-dcfb20dcb1c1" providerId="ADAL" clId="{C1A7416B-57FD-4040-87B8-5EEAA4272C5F}" dt="2018-10-17T22:47:38.294" v="2696" actId="14100"/>
          <ac:spMkLst>
            <pc:docMk/>
            <pc:sldMk cId="2382608184" sldId="274"/>
            <ac:spMk id="2" creationId="{D4A38094-7468-4738-A83A-7D70878834B8}"/>
          </ac:spMkLst>
        </pc:spChg>
        <pc:spChg chg="mod">
          <ac:chgData name="Charles George" userId="cba0f744-35ef-4161-8f6f-dcfb20dcb1c1" providerId="ADAL" clId="{C1A7416B-57FD-4040-87B8-5EEAA4272C5F}" dt="2018-10-17T22:54:22.283" v="2826" actId="20577"/>
          <ac:spMkLst>
            <pc:docMk/>
            <pc:sldMk cId="2382608184" sldId="274"/>
            <ac:spMk id="3" creationId="{4E6B571E-4A01-4C84-9E24-6145845AD88C}"/>
          </ac:spMkLst>
        </pc:spChg>
        <pc:spChg chg="add mod">
          <ac:chgData name="Charles George" userId="cba0f744-35ef-4161-8f6f-dcfb20dcb1c1" providerId="ADAL" clId="{C1A7416B-57FD-4040-87B8-5EEAA4272C5F}" dt="2018-10-17T22:05:30.920" v="1738" actId="122"/>
          <ac:spMkLst>
            <pc:docMk/>
            <pc:sldMk cId="2382608184" sldId="274"/>
            <ac:spMk id="5" creationId="{E9B4B96E-55EF-499B-AC22-69C512CF3EF7}"/>
          </ac:spMkLst>
        </pc:spChg>
        <pc:spChg chg="add del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11" creationId="{832D3A04-3120-4CF3-8F9E-6DCF218BAC59}"/>
          </ac:spMkLst>
        </pc:spChg>
        <pc:spChg chg="add del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13" creationId="{98D68143-E11F-49D9-A842-E52CB4364512}"/>
          </ac:spMkLst>
        </pc:spChg>
        <pc:spChg chg="add del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15" creationId="{70D81F57-CC57-46AD-86A2-54F697BD5904}"/>
          </ac:spMkLst>
        </pc:spChg>
        <pc:spChg chg="add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22" creationId="{66DFDEE3-F2F4-48C9-8222-CA273412CD3F}"/>
          </ac:spMkLst>
        </pc:spChg>
        <pc:spChg chg="add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24" creationId="{95A09B00-70D2-4998-8FA5-3A8ED576D9BB}"/>
          </ac:spMkLst>
        </pc:spChg>
        <pc:spChg chg="add">
          <ac:chgData name="Charles George" userId="cba0f744-35ef-4161-8f6f-dcfb20dcb1c1" providerId="ADAL" clId="{C1A7416B-57FD-4040-87B8-5EEAA4272C5F}" dt="2018-10-17T22:02:46.757" v="1677" actId="26606"/>
          <ac:spMkLst>
            <pc:docMk/>
            <pc:sldMk cId="2382608184" sldId="274"/>
            <ac:spMk id="26" creationId="{4B5FB9F9-CCF5-4072-83C3-3B45E1409F7B}"/>
          </ac:spMkLst>
        </pc:spChg>
        <pc:picChg chg="add mod ord">
          <ac:chgData name="Charles George" userId="cba0f744-35ef-4161-8f6f-dcfb20dcb1c1" providerId="ADAL" clId="{C1A7416B-57FD-4040-87B8-5EEAA4272C5F}" dt="2018-10-17T22:05:44.672" v="1740" actId="208"/>
          <ac:picMkLst>
            <pc:docMk/>
            <pc:sldMk cId="2382608184" sldId="274"/>
            <ac:picMk id="4" creationId="{9C75F711-698B-4B7C-A797-B2DD770B97E7}"/>
          </ac:picMkLst>
        </pc:picChg>
        <pc:picChg chg="add del">
          <ac:chgData name="Charles George" userId="cba0f744-35ef-4161-8f6f-dcfb20dcb1c1" providerId="ADAL" clId="{C1A7416B-57FD-4040-87B8-5EEAA4272C5F}" dt="2018-10-17T22:02:46.757" v="1677" actId="26606"/>
          <ac:picMkLst>
            <pc:docMk/>
            <pc:sldMk cId="2382608184" sldId="274"/>
            <ac:picMk id="9" creationId="{91AB8A88-A60F-421C-9564-D5A7639EA589}"/>
          </ac:picMkLst>
        </pc:picChg>
        <pc:picChg chg="add">
          <ac:chgData name="Charles George" userId="cba0f744-35ef-4161-8f6f-dcfb20dcb1c1" providerId="ADAL" clId="{C1A7416B-57FD-4040-87B8-5EEAA4272C5F}" dt="2018-10-17T22:02:46.757" v="1677" actId="26606"/>
          <ac:picMkLst>
            <pc:docMk/>
            <pc:sldMk cId="2382608184" sldId="274"/>
            <ac:picMk id="20" creationId="{1D7BE49D-A34B-4F25-BC8C-CE9E2B37FAA9}"/>
          </ac:picMkLst>
        </pc:picChg>
        <pc:picChg chg="add del">
          <ac:chgData name="Charles George" userId="cba0f744-35ef-4161-8f6f-dcfb20dcb1c1" providerId="ADAL" clId="{C1A7416B-57FD-4040-87B8-5EEAA4272C5F}" dt="2018-10-17T22:03:43.440" v="1698" actId="478"/>
          <ac:picMkLst>
            <pc:docMk/>
            <pc:sldMk cId="2382608184" sldId="274"/>
            <ac:picMk id="1026" creationId="{558841E0-46E2-4BE7-B60C-493811E47437}"/>
          </ac:picMkLst>
        </pc:picChg>
      </pc:sldChg>
      <pc:sldChg chg="addSp delSp modSp add mod setBg delDesignElem">
        <pc:chgData name="Charles George" userId="cba0f744-35ef-4161-8f6f-dcfb20dcb1c1" providerId="ADAL" clId="{C1A7416B-57FD-4040-87B8-5EEAA4272C5F}" dt="2018-10-17T23:30:42.817" v="3170"/>
        <pc:sldMkLst>
          <pc:docMk/>
          <pc:sldMk cId="1972378972" sldId="275"/>
        </pc:sldMkLst>
        <pc:spChg chg="mod">
          <ac:chgData name="Charles George" userId="cba0f744-35ef-4161-8f6f-dcfb20dcb1c1" providerId="ADAL" clId="{C1A7416B-57FD-4040-87B8-5EEAA4272C5F}" dt="2018-10-17T22:53:04.954" v="2780" actId="1076"/>
          <ac:spMkLst>
            <pc:docMk/>
            <pc:sldMk cId="1972378972" sldId="275"/>
            <ac:spMk id="2" creationId="{EAFC037E-BE54-4806-83E0-7BE5FFE7562C}"/>
          </ac:spMkLst>
        </pc:spChg>
        <pc:spChg chg="mod ord">
          <ac:chgData name="Charles George" userId="cba0f744-35ef-4161-8f6f-dcfb20dcb1c1" providerId="ADAL" clId="{C1A7416B-57FD-4040-87B8-5EEAA4272C5F}" dt="2018-10-17T22:53:36.260" v="2789" actId="14100"/>
          <ac:spMkLst>
            <pc:docMk/>
            <pc:sldMk cId="1972378972" sldId="275"/>
            <ac:spMk id="3" creationId="{FE26C056-A8C5-40FF-85B5-25803C122D04}"/>
          </ac:spMkLst>
        </pc:spChg>
        <pc:spChg chg="add del">
          <ac:chgData name="Charles George" userId="cba0f744-35ef-4161-8f6f-dcfb20dcb1c1" providerId="ADAL" clId="{C1A7416B-57FD-4040-87B8-5EEAA4272C5F}" dt="2018-10-17T22:52:22.507" v="2766" actId="26606"/>
          <ac:spMkLst>
            <pc:docMk/>
            <pc:sldMk cId="1972378972" sldId="275"/>
            <ac:spMk id="9" creationId="{D2605024-D495-44DE-8E2C-7CC6D9DE4931}"/>
          </ac:spMkLst>
        </pc:spChg>
        <pc:spChg chg="add del">
          <ac:chgData name="Charles George" userId="cba0f744-35ef-4161-8f6f-dcfb20dcb1c1" providerId="ADAL" clId="{C1A7416B-57FD-4040-87B8-5EEAA4272C5F}" dt="2018-10-17T22:52:22.507" v="2766" actId="26606"/>
          <ac:spMkLst>
            <pc:docMk/>
            <pc:sldMk cId="1972378972" sldId="275"/>
            <ac:spMk id="10" creationId="{193B4D39-528C-40FB-878B-52DE537FF415}"/>
          </ac:spMkLst>
        </pc:spChg>
        <pc:spChg chg="add del">
          <ac:chgData name="Charles George" userId="cba0f744-35ef-4161-8f6f-dcfb20dcb1c1" providerId="ADAL" clId="{C1A7416B-57FD-4040-87B8-5EEAA4272C5F}" dt="2018-10-17T22:52:22.507" v="2766" actId="26606"/>
          <ac:spMkLst>
            <pc:docMk/>
            <pc:sldMk cId="1972378972" sldId="275"/>
            <ac:spMk id="11" creationId="{291A952A-0714-40AF-9882-2415CB241157}"/>
          </ac:spMkLst>
        </pc:spChg>
        <pc:spChg chg="add del">
          <ac:chgData name="Charles George" userId="cba0f744-35ef-4161-8f6f-dcfb20dcb1c1" providerId="ADAL" clId="{C1A7416B-57FD-4040-87B8-5EEAA4272C5F}" dt="2018-10-17T22:52:04.880" v="2756" actId="26606"/>
          <ac:spMkLst>
            <pc:docMk/>
            <pc:sldMk cId="1972378972" sldId="275"/>
            <ac:spMk id="12" creationId="{D2605024-D495-44DE-8E2C-7CC6D9DE4931}"/>
          </ac:spMkLst>
        </pc:spChg>
        <pc:spChg chg="add del">
          <ac:chgData name="Charles George" userId="cba0f744-35ef-4161-8f6f-dcfb20dcb1c1" providerId="ADAL" clId="{C1A7416B-57FD-4040-87B8-5EEAA4272C5F}" dt="2018-10-17T22:52:22.507" v="2766" actId="26606"/>
          <ac:spMkLst>
            <pc:docMk/>
            <pc:sldMk cId="1972378972" sldId="275"/>
            <ac:spMk id="13" creationId="{8F234F23-3DFE-4A39-8344-1D906E90B828}"/>
          </ac:spMkLst>
        </pc:spChg>
        <pc:spChg chg="add del">
          <ac:chgData name="Charles George" userId="cba0f744-35ef-4161-8f6f-dcfb20dcb1c1" providerId="ADAL" clId="{C1A7416B-57FD-4040-87B8-5EEAA4272C5F}" dt="2018-10-17T22:52:04.880" v="2756" actId="26606"/>
          <ac:spMkLst>
            <pc:docMk/>
            <pc:sldMk cId="1972378972" sldId="275"/>
            <ac:spMk id="14" creationId="{193B4D39-528C-40FB-878B-52DE537FF415}"/>
          </ac:spMkLst>
        </pc:spChg>
        <pc:spChg chg="add del">
          <ac:chgData name="Charles George" userId="cba0f744-35ef-4161-8f6f-dcfb20dcb1c1" providerId="ADAL" clId="{C1A7416B-57FD-4040-87B8-5EEAA4272C5F}" dt="2018-10-17T22:52:29.405" v="2768" actId="26606"/>
          <ac:spMkLst>
            <pc:docMk/>
            <pc:sldMk cId="1972378972" sldId="275"/>
            <ac:spMk id="15" creationId="{EB0A0B1C-118E-4B41-923F-22606DFFB673}"/>
          </ac:spMkLst>
        </pc:spChg>
        <pc:spChg chg="add del">
          <ac:chgData name="Charles George" userId="cba0f744-35ef-4161-8f6f-dcfb20dcb1c1" providerId="ADAL" clId="{C1A7416B-57FD-4040-87B8-5EEAA4272C5F}" dt="2018-10-17T22:52:04.880" v="2756" actId="26606"/>
          <ac:spMkLst>
            <pc:docMk/>
            <pc:sldMk cId="1972378972" sldId="275"/>
            <ac:spMk id="16" creationId="{291A952A-0714-40AF-9882-2415CB241157}"/>
          </ac:spMkLst>
        </pc:spChg>
        <pc:spChg chg="add del">
          <ac:chgData name="Charles George" userId="cba0f744-35ef-4161-8f6f-dcfb20dcb1c1" providerId="ADAL" clId="{C1A7416B-57FD-4040-87B8-5EEAA4272C5F}" dt="2018-10-17T22:52:29.405" v="2768" actId="26606"/>
          <ac:spMkLst>
            <pc:docMk/>
            <pc:sldMk cId="1972378972" sldId="275"/>
            <ac:spMk id="17" creationId="{21CF2FF7-AF2E-43A1-9777-69B8BB5E3D08}"/>
          </ac:spMkLst>
        </pc:spChg>
        <pc:spChg chg="add del">
          <ac:chgData name="Charles George" userId="cba0f744-35ef-4161-8f6f-dcfb20dcb1c1" providerId="ADAL" clId="{C1A7416B-57FD-4040-87B8-5EEAA4272C5F}" dt="2018-10-17T22:52:04.880" v="2756" actId="26606"/>
          <ac:spMkLst>
            <pc:docMk/>
            <pc:sldMk cId="1972378972" sldId="275"/>
            <ac:spMk id="18" creationId="{8F234F23-3DFE-4A39-8344-1D906E90B828}"/>
          </ac:spMkLst>
        </pc:spChg>
        <pc:spChg chg="add del">
          <ac:chgData name="Charles George" userId="cba0f744-35ef-4161-8f6f-dcfb20dcb1c1" providerId="ADAL" clId="{C1A7416B-57FD-4040-87B8-5EEAA4272C5F}" dt="2018-10-17T22:52:29.405" v="2768" actId="26606"/>
          <ac:spMkLst>
            <pc:docMk/>
            <pc:sldMk cId="1972378972" sldId="275"/>
            <ac:spMk id="19" creationId="{4C9D0EF8-5A69-48B7-8DAF-DB7D25A08336}"/>
          </ac:spMkLst>
        </pc:spChg>
        <pc:spChg chg="add del">
          <ac:chgData name="Charles George" userId="cba0f744-35ef-4161-8f6f-dcfb20dcb1c1" providerId="ADAL" clId="{C1A7416B-57FD-4040-87B8-5EEAA4272C5F}" dt="2018-10-17T22:52:10.264" v="2758" actId="26606"/>
          <ac:spMkLst>
            <pc:docMk/>
            <pc:sldMk cId="1972378972" sldId="275"/>
            <ac:spMk id="20" creationId="{F7369C3E-262B-47BE-8521-E43DDEDC8742}"/>
          </ac:spMkLst>
        </pc:spChg>
        <pc:spChg chg="add del">
          <ac:chgData name="Charles George" userId="cba0f744-35ef-4161-8f6f-dcfb20dcb1c1" providerId="ADAL" clId="{C1A7416B-57FD-4040-87B8-5EEAA4272C5F}" dt="2018-10-17T22:52:10.264" v="2758" actId="26606"/>
          <ac:spMkLst>
            <pc:docMk/>
            <pc:sldMk cId="1972378972" sldId="275"/>
            <ac:spMk id="21" creationId="{3F497138-C477-4D69-A390-BB0209404DBB}"/>
          </ac:spMkLst>
        </pc:spChg>
        <pc:spChg chg="add del">
          <ac:chgData name="Charles George" userId="cba0f744-35ef-4161-8f6f-dcfb20dcb1c1" providerId="ADAL" clId="{C1A7416B-57FD-4040-87B8-5EEAA4272C5F}" dt="2018-10-17T23:30:42.817" v="3170"/>
          <ac:spMkLst>
            <pc:docMk/>
            <pc:sldMk cId="1972378972" sldId="275"/>
            <ac:spMk id="22" creationId="{FDE860CC-BC40-4488-8EF8-8744A70B2E59}"/>
          </ac:spMkLst>
        </pc:spChg>
        <pc:picChg chg="add del mod">
          <ac:chgData name="Charles George" userId="cba0f744-35ef-4161-8f6f-dcfb20dcb1c1" providerId="ADAL" clId="{C1A7416B-57FD-4040-87B8-5EEAA4272C5F}" dt="2018-10-17T21:51:07.174" v="1317" actId="478"/>
          <ac:picMkLst>
            <pc:docMk/>
            <pc:sldMk cId="1972378972" sldId="275"/>
            <ac:picMk id="4" creationId="{AA7E25E2-B11E-4A06-B489-33ED5DB3DB5B}"/>
          </ac:picMkLst>
        </pc:picChg>
        <pc:picChg chg="add mod ord">
          <ac:chgData name="Charles George" userId="cba0f744-35ef-4161-8f6f-dcfb20dcb1c1" providerId="ADAL" clId="{C1A7416B-57FD-4040-87B8-5EEAA4272C5F}" dt="2018-10-17T22:52:46.217" v="2774" actId="962"/>
          <ac:picMkLst>
            <pc:docMk/>
            <pc:sldMk cId="1972378972" sldId="275"/>
            <ac:picMk id="5" creationId="{CC28676C-5E6B-4464-9C5B-6FE1E8B6627A}"/>
          </ac:picMkLst>
        </pc:picChg>
        <pc:picChg chg="add mod">
          <ac:chgData name="Charles George" userId="cba0f744-35ef-4161-8f6f-dcfb20dcb1c1" providerId="ADAL" clId="{C1A7416B-57FD-4040-87B8-5EEAA4272C5F}" dt="2018-10-17T22:52:46.215" v="2773" actId="27614"/>
          <ac:picMkLst>
            <pc:docMk/>
            <pc:sldMk cId="1972378972" sldId="275"/>
            <ac:picMk id="6" creationId="{D0EE0105-9000-42C1-B787-CD5D3FF42E8E}"/>
          </ac:picMkLst>
        </pc:picChg>
        <pc:picChg chg="add mod ord">
          <ac:chgData name="Charles George" userId="cba0f744-35ef-4161-8f6f-dcfb20dcb1c1" providerId="ADAL" clId="{C1A7416B-57FD-4040-87B8-5EEAA4272C5F}" dt="2018-10-17T22:52:46.487" v="2775" actId="27614"/>
          <ac:picMkLst>
            <pc:docMk/>
            <pc:sldMk cId="1972378972" sldId="275"/>
            <ac:picMk id="7" creationId="{D1D79951-6F17-438D-BF19-C56D9FE04090}"/>
          </ac:picMkLst>
        </pc:picChg>
      </pc:sldChg>
      <pc:sldChg chg="addSp delSp modSp add mod setBg delDesignElem">
        <pc:chgData name="Charles George" userId="cba0f744-35ef-4161-8f6f-dcfb20dcb1c1" providerId="ADAL" clId="{C1A7416B-57FD-4040-87B8-5EEAA4272C5F}" dt="2018-10-17T23:31:59.632" v="3178" actId="207"/>
        <pc:sldMkLst>
          <pc:docMk/>
          <pc:sldMk cId="1893873053" sldId="276"/>
        </pc:sldMkLst>
        <pc:spChg chg="mod ord">
          <ac:chgData name="Charles George" userId="cba0f744-35ef-4161-8f6f-dcfb20dcb1c1" providerId="ADAL" clId="{C1A7416B-57FD-4040-87B8-5EEAA4272C5F}" dt="2018-10-17T23:21:32.127" v="3108" actId="14100"/>
          <ac:spMkLst>
            <pc:docMk/>
            <pc:sldMk cId="1893873053" sldId="276"/>
            <ac:spMk id="2" creationId="{2DF3031A-92E3-4A18-A2AD-B7702E7AD259}"/>
          </ac:spMkLst>
        </pc:spChg>
        <pc:spChg chg="del">
          <ac:chgData name="Charles George" userId="cba0f744-35ef-4161-8f6f-dcfb20dcb1c1" providerId="ADAL" clId="{C1A7416B-57FD-4040-87B8-5EEAA4272C5F}" dt="2018-10-17T22:13:17.320" v="1760"/>
          <ac:spMkLst>
            <pc:docMk/>
            <pc:sldMk cId="1893873053" sldId="276"/>
            <ac:spMk id="3" creationId="{EFE53CEC-63F9-42F2-9D2F-D78AFA64FD96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13" creationId="{9060346B-3FED-4DD4-B8C1-DC55FABE76DC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15" creationId="{B553EB7A-0120-4C88-A02C-26C1D1F4CD37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17" creationId="{D4327787-BC11-4A2F-BB05-F74869A7FE53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19" creationId="{7C3D022D-958E-4B8D-B601-804671385E5E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21" creationId="{0BF0E6E8-886A-4302-8457-1BF7C47C4FD6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25" creationId="{94C05FED-3692-43BD-9E78-09E3B839DEAC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27" creationId="{B0FF085D-BA85-4674-98A4-B6B0C4D32534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29" creationId="{BCB775FF-CD4A-417A-9C49-6DB1F71EAB65}"/>
          </ac:spMkLst>
        </pc:spChg>
        <pc:spChg chg="add del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31" creationId="{B88CC91D-699B-44FE-8F91-840A5FB0450D}"/>
          </ac:spMkLst>
        </pc:spChg>
        <pc:spChg chg="add mod">
          <ac:chgData name="Charles George" userId="cba0f744-35ef-4161-8f6f-dcfb20dcb1c1" providerId="ADAL" clId="{C1A7416B-57FD-4040-87B8-5EEAA4272C5F}" dt="2018-10-17T23:31:59.632" v="3178" actId="207"/>
          <ac:spMkLst>
            <pc:docMk/>
            <pc:sldMk cId="1893873053" sldId="276"/>
            <ac:spMk id="36" creationId="{9CF58C32-619A-4C46-B6C8-A2E14377FE36}"/>
          </ac:spMkLst>
        </pc:spChg>
        <pc:spChg chg="add">
          <ac:chgData name="Charles George" userId="cba0f744-35ef-4161-8f6f-dcfb20dcb1c1" providerId="ADAL" clId="{C1A7416B-57FD-4040-87B8-5EEAA4272C5F}" dt="2018-10-17T22:55:29.255" v="2832" actId="26606"/>
          <ac:spMkLst>
            <pc:docMk/>
            <pc:sldMk cId="1893873053" sldId="276"/>
            <ac:spMk id="39" creationId="{00EF3C38-8DAE-4B7F-AA51-4084DF99D098}"/>
          </ac:spMkLst>
        </pc:spChg>
        <pc:picChg chg="add del mod ord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4" creationId="{53052241-4CB6-4BED-B124-560C5B6228FB}"/>
          </ac:picMkLst>
        </pc:picChg>
        <pc:picChg chg="add mod ord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5" creationId="{168FA467-C68E-4680-9824-5BE3782650BB}"/>
          </ac:picMkLst>
        </pc:picChg>
        <pc:picChg chg="add mod ord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6" creationId="{E5262F50-29FA-4BF1-AD93-47D6B6021A17}"/>
          </ac:picMkLst>
        </pc:picChg>
        <pc:picChg chg="add del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11" creationId="{0BE67D62-3E62-470C-98D6-3BA21088C43E}"/>
          </ac:picMkLst>
        </pc:picChg>
        <pc:picChg chg="add del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23" creationId="{CCF98C79-E6B4-4408-9CAA-8BC971C0FFC2}"/>
          </ac:picMkLst>
        </pc:picChg>
        <pc:picChg chg="add">
          <ac:chgData name="Charles George" userId="cba0f744-35ef-4161-8f6f-dcfb20dcb1c1" providerId="ADAL" clId="{C1A7416B-57FD-4040-87B8-5EEAA4272C5F}" dt="2018-10-17T22:55:29.255" v="2832" actId="26606"/>
          <ac:picMkLst>
            <pc:docMk/>
            <pc:sldMk cId="1893873053" sldId="276"/>
            <ac:picMk id="34" creationId="{53052241-4CB6-4BED-B124-560C5B6228FB}"/>
          </ac:picMkLst>
        </pc:picChg>
      </pc:sldChg>
      <pc:sldChg chg="addSp delSp modSp add">
        <pc:chgData name="Charles George" userId="cba0f744-35ef-4161-8f6f-dcfb20dcb1c1" providerId="ADAL" clId="{C1A7416B-57FD-4040-87B8-5EEAA4272C5F}" dt="2018-10-17T22:22:44.635" v="2049" actId="14100"/>
        <pc:sldMkLst>
          <pc:docMk/>
          <pc:sldMk cId="2105859369" sldId="277"/>
        </pc:sldMkLst>
        <pc:spChg chg="del">
          <ac:chgData name="Charles George" userId="cba0f744-35ef-4161-8f6f-dcfb20dcb1c1" providerId="ADAL" clId="{C1A7416B-57FD-4040-87B8-5EEAA4272C5F}" dt="2018-10-17T22:21:33.754" v="1905"/>
          <ac:spMkLst>
            <pc:docMk/>
            <pc:sldMk cId="2105859369" sldId="277"/>
            <ac:spMk id="2" creationId="{2A4EC321-1A24-4AF3-A446-1898CE922AAE}"/>
          </ac:spMkLst>
        </pc:spChg>
        <pc:spChg chg="del">
          <ac:chgData name="Charles George" userId="cba0f744-35ef-4161-8f6f-dcfb20dcb1c1" providerId="ADAL" clId="{C1A7416B-57FD-4040-87B8-5EEAA4272C5F}" dt="2018-10-17T22:21:33.754" v="1905"/>
          <ac:spMkLst>
            <pc:docMk/>
            <pc:sldMk cId="2105859369" sldId="277"/>
            <ac:spMk id="3" creationId="{85A59036-68F5-433C-B6A2-DBCD556A7482}"/>
          </ac:spMkLst>
        </pc:spChg>
        <pc:spChg chg="add del mod">
          <ac:chgData name="Charles George" userId="cba0f744-35ef-4161-8f6f-dcfb20dcb1c1" providerId="ADAL" clId="{C1A7416B-57FD-4040-87B8-5EEAA4272C5F}" dt="2018-10-17T22:21:42.181" v="1906"/>
          <ac:spMkLst>
            <pc:docMk/>
            <pc:sldMk cId="2105859369" sldId="277"/>
            <ac:spMk id="4" creationId="{1B1BA6EB-ED44-43F4-B83F-99A58F7CEDFD}"/>
          </ac:spMkLst>
        </pc:spChg>
        <pc:spChg chg="add del mod">
          <ac:chgData name="Charles George" userId="cba0f744-35ef-4161-8f6f-dcfb20dcb1c1" providerId="ADAL" clId="{C1A7416B-57FD-4040-87B8-5EEAA4272C5F}" dt="2018-10-17T22:21:42.181" v="1906"/>
          <ac:spMkLst>
            <pc:docMk/>
            <pc:sldMk cId="2105859369" sldId="277"/>
            <ac:spMk id="5" creationId="{5CF0D26B-CDDC-4104-AD5A-6BE232385C46}"/>
          </ac:spMkLst>
        </pc:spChg>
        <pc:spChg chg="add mod">
          <ac:chgData name="Charles George" userId="cba0f744-35ef-4161-8f6f-dcfb20dcb1c1" providerId="ADAL" clId="{C1A7416B-57FD-4040-87B8-5EEAA4272C5F}" dt="2018-10-17T22:21:53.104" v="1950" actId="20577"/>
          <ac:spMkLst>
            <pc:docMk/>
            <pc:sldMk cId="2105859369" sldId="277"/>
            <ac:spMk id="6" creationId="{836E43FE-CC69-47C7-8B0D-57F4EEA23E0A}"/>
          </ac:spMkLst>
        </pc:spChg>
        <pc:spChg chg="add mod">
          <ac:chgData name="Charles George" userId="cba0f744-35ef-4161-8f6f-dcfb20dcb1c1" providerId="ADAL" clId="{C1A7416B-57FD-4040-87B8-5EEAA4272C5F}" dt="2018-10-17T22:22:44.635" v="2049" actId="14100"/>
          <ac:spMkLst>
            <pc:docMk/>
            <pc:sldMk cId="2105859369" sldId="277"/>
            <ac:spMk id="7" creationId="{9E98F307-032B-4BD2-A914-37227B7EFBDF}"/>
          </ac:spMkLst>
        </pc:spChg>
      </pc:sldChg>
      <pc:sldChg chg="addSp delSp add del setBg">
        <pc:chgData name="Charles George" userId="cba0f744-35ef-4161-8f6f-dcfb20dcb1c1" providerId="ADAL" clId="{C1A7416B-57FD-4040-87B8-5EEAA4272C5F}" dt="2018-10-17T23:21:43.865" v="3109" actId="2696"/>
        <pc:sldMkLst>
          <pc:docMk/>
          <pc:sldMk cId="2183274290" sldId="278"/>
        </pc:sldMkLst>
        <pc:spChg chg="add del">
          <ac:chgData name="Charles George" userId="cba0f744-35ef-4161-8f6f-dcfb20dcb1c1" providerId="ADAL" clId="{C1A7416B-57FD-4040-87B8-5EEAA4272C5F}" dt="2018-10-17T22:58:46.959" v="2892"/>
          <ac:spMkLst>
            <pc:docMk/>
            <pc:sldMk cId="2183274290" sldId="278"/>
            <ac:spMk id="3" creationId="{45CDA1DB-BB20-4100-BD3A-423CE7885D2F}"/>
          </ac:spMkLst>
        </pc:spChg>
        <pc:spChg chg="add del">
          <ac:chgData name="Charles George" userId="cba0f744-35ef-4161-8f6f-dcfb20dcb1c1" providerId="ADAL" clId="{C1A7416B-57FD-4040-87B8-5EEAA4272C5F}" dt="2018-10-17T22:58:46.959" v="2892"/>
          <ac:spMkLst>
            <pc:docMk/>
            <pc:sldMk cId="2183274290" sldId="278"/>
            <ac:spMk id="4" creationId="{787BAED7-064F-40C7-9F93-A1FA26098A51}"/>
          </ac:spMkLst>
        </pc:spChg>
        <pc:spChg chg="add del">
          <ac:chgData name="Charles George" userId="cba0f744-35ef-4161-8f6f-dcfb20dcb1c1" providerId="ADAL" clId="{C1A7416B-57FD-4040-87B8-5EEAA4272C5F}" dt="2018-10-17T22:58:46.564" v="2891"/>
          <ac:spMkLst>
            <pc:docMk/>
            <pc:sldMk cId="2183274290" sldId="278"/>
            <ac:spMk id="5" creationId="{FD284539-28DD-4B26-BDDA-2C854CD1B908}"/>
          </ac:spMkLst>
        </pc:spChg>
        <pc:spChg chg="add del">
          <ac:chgData name="Charles George" userId="cba0f744-35ef-4161-8f6f-dcfb20dcb1c1" providerId="ADAL" clId="{C1A7416B-57FD-4040-87B8-5EEAA4272C5F}" dt="2018-10-17T22:58:46.173" v="2890"/>
          <ac:spMkLst>
            <pc:docMk/>
            <pc:sldMk cId="2183274290" sldId="278"/>
            <ac:spMk id="6" creationId="{84BA7164-AB8D-41BA-999E-98FE472D01BD}"/>
          </ac:spMkLst>
        </pc:spChg>
      </pc:sldChg>
      <pc:sldMasterChg chg="modSldLayout">
        <pc:chgData name="Charles George" userId="cba0f744-35ef-4161-8f6f-dcfb20dcb1c1" providerId="ADAL" clId="{C1A7416B-57FD-4040-87B8-5EEAA4272C5F}" dt="2018-10-17T22:44:36.880" v="2667" actId="2711"/>
        <pc:sldMasterMkLst>
          <pc:docMk/>
          <pc:sldMasterMk cId="1721949363" sldId="2147483687"/>
        </pc:sldMasterMkLst>
        <pc:sldLayoutChg chg="modSp">
          <pc:chgData name="Charles George" userId="cba0f744-35ef-4161-8f6f-dcfb20dcb1c1" providerId="ADAL" clId="{C1A7416B-57FD-4040-87B8-5EEAA4272C5F}" dt="2018-10-17T22:44:36.880" v="2667" actId="2711"/>
          <pc:sldLayoutMkLst>
            <pc:docMk/>
            <pc:sldMasterMk cId="1721949363" sldId="2147483687"/>
            <pc:sldLayoutMk cId="1751818755" sldId="2147483689"/>
          </pc:sldLayoutMkLst>
          <pc:spChg chg="mod">
            <ac:chgData name="Charles George" userId="cba0f744-35ef-4161-8f6f-dcfb20dcb1c1" providerId="ADAL" clId="{C1A7416B-57FD-4040-87B8-5EEAA4272C5F}" dt="2018-10-17T22:43:58.841" v="2663" actId="2711"/>
            <ac:spMkLst>
              <pc:docMk/>
              <pc:sldMasterMk cId="1721949363" sldId="2147483687"/>
              <pc:sldLayoutMk cId="1751818755" sldId="2147483689"/>
              <ac:spMk id="2" creationId="{00000000-0000-0000-0000-000000000000}"/>
            </ac:spMkLst>
          </pc:spChg>
          <pc:spChg chg="mod">
            <ac:chgData name="Charles George" userId="cba0f744-35ef-4161-8f6f-dcfb20dcb1c1" providerId="ADAL" clId="{C1A7416B-57FD-4040-87B8-5EEAA4272C5F}" dt="2018-10-17T22:44:36.880" v="2667" actId="2711"/>
            <ac:spMkLst>
              <pc:docMk/>
              <pc:sldMasterMk cId="1721949363" sldId="2147483687"/>
              <pc:sldLayoutMk cId="1751818755" sldId="2147483689"/>
              <ac:spMk id="4" creationId="{00000000-0000-0000-0000-000000000000}"/>
            </ac:spMkLst>
          </pc:spChg>
          <pc:spChg chg="mod">
            <ac:chgData name="Charles George" userId="cba0f744-35ef-4161-8f6f-dcfb20dcb1c1" providerId="ADAL" clId="{C1A7416B-57FD-4040-87B8-5EEAA4272C5F}" dt="2018-10-17T22:44:36.880" v="2667" actId="2711"/>
            <ac:spMkLst>
              <pc:docMk/>
              <pc:sldMasterMk cId="1721949363" sldId="2147483687"/>
              <pc:sldLayoutMk cId="1751818755" sldId="2147483689"/>
              <ac:spMk id="5" creationId="{00000000-0000-0000-0000-000000000000}"/>
            </ac:spMkLst>
          </pc:spChg>
          <pc:spChg chg="mod">
            <ac:chgData name="Charles George" userId="cba0f744-35ef-4161-8f6f-dcfb20dcb1c1" providerId="ADAL" clId="{C1A7416B-57FD-4040-87B8-5EEAA4272C5F}" dt="2018-10-17T22:44:36.880" v="2667" actId="2711"/>
            <ac:spMkLst>
              <pc:docMk/>
              <pc:sldMasterMk cId="1721949363" sldId="2147483687"/>
              <pc:sldLayoutMk cId="1751818755" sldId="2147483689"/>
              <ac:spMk id="6" creationId="{00000000-0000-0000-0000-000000000000}"/>
            </ac:spMkLst>
          </pc:spChg>
          <pc:spChg chg="mod">
            <ac:chgData name="Charles George" userId="cba0f744-35ef-4161-8f6f-dcfb20dcb1c1" providerId="ADAL" clId="{C1A7416B-57FD-4040-87B8-5EEAA4272C5F}" dt="2018-10-17T22:44:10.501" v="2664" actId="2711"/>
            <ac:spMkLst>
              <pc:docMk/>
              <pc:sldMasterMk cId="1721949363" sldId="2147483687"/>
              <pc:sldLayoutMk cId="1751818755" sldId="2147483689"/>
              <ac:spMk id="12" creationId="{00000000-0000-0000-0000-000000000000}"/>
            </ac:spMkLst>
          </pc:spChg>
        </pc:sldLayoutChg>
      </pc:sldMasterChg>
    </pc:docChg>
  </pc:docChgLst>
  <pc:docChgLst>
    <pc:chgData name="Charles George" userId="cba0f744-35ef-4161-8f6f-dcfb20dcb1c1" providerId="ADAL" clId="{1A10B4EF-57B9-497B-8590-DA987592384C}"/>
    <pc:docChg chg="modSld">
      <pc:chgData name="Charles George" userId="cba0f744-35ef-4161-8f6f-dcfb20dcb1c1" providerId="ADAL" clId="{1A10B4EF-57B9-497B-8590-DA987592384C}" dt="2018-10-18T00:00:30.290" v="3" actId="122"/>
      <pc:docMkLst>
        <pc:docMk/>
      </pc:docMkLst>
      <pc:sldChg chg="modSp">
        <pc:chgData name="Charles George" userId="cba0f744-35ef-4161-8f6f-dcfb20dcb1c1" providerId="ADAL" clId="{1A10B4EF-57B9-497B-8590-DA987592384C}" dt="2018-10-18T00:00:30.290" v="3" actId="122"/>
        <pc:sldMkLst>
          <pc:docMk/>
          <pc:sldMk cId="412341003" sldId="272"/>
        </pc:sldMkLst>
        <pc:spChg chg="mod">
          <ac:chgData name="Charles George" userId="cba0f744-35ef-4161-8f6f-dcfb20dcb1c1" providerId="ADAL" clId="{1A10B4EF-57B9-497B-8590-DA987592384C}" dt="2018-10-18T00:00:30.290" v="3" actId="122"/>
          <ac:spMkLst>
            <pc:docMk/>
            <pc:sldMk cId="412341003" sldId="272"/>
            <ac:spMk id="36" creationId="{21F7CB1A-3887-40B6-A063-53F0528981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5FD3EC-8B32-4456-88C2-434E37EDF296}" type="doc">
      <dgm:prSet loTypeId="urn:microsoft.com/office/officeart/2005/8/layout/hProcess11" loCatId="process" qsTypeId="urn:microsoft.com/office/officeart/2005/8/quickstyle/simple1" qsCatId="simple" csTypeId="urn:microsoft.com/office/officeart/2005/8/colors/accent3_3" csCatId="accent3" phldr="1"/>
      <dgm:spPr/>
    </dgm:pt>
    <dgm:pt modelId="{2964E175-7829-4E3F-8D95-FF822D5CCAF5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Understand As-Is State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82BC8-CDBE-4EEF-9B91-021C0CD1D8C7}" type="parTrans" cxnId="{1A989584-AF28-4B20-BAD5-85653FAE191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AE9B0-135A-4C2C-A951-489D5F4AD83C}" type="sibTrans" cxnId="{1A989584-AF28-4B20-BAD5-85653FAE1915}">
      <dgm:prSet phldrT="2" phldr="0"/>
      <dgm:spPr/>
    </dgm:pt>
    <dgm:pt modelId="{F4E3EC77-C449-4B2B-BD6F-D587AB6B2FF3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Prioritize Risk Threats/Level of Concern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49591-B664-459A-B914-6859C9699A7C}" type="parTrans" cxnId="{2C8519FD-5A88-45C8-ABEC-3CD2EA51F9B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3161E-24DB-4250-B8CE-A539F2AD9443}" type="sibTrans" cxnId="{2C8519FD-5A88-45C8-ABEC-3CD2EA51F9BC}">
      <dgm:prSet phldrT="3" phldr="0"/>
      <dgm:spPr/>
    </dgm:pt>
    <dgm:pt modelId="{32D2F378-1B8A-476E-964F-D25E93A0580F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Estimate </a:t>
          </a:r>
          <a:r>
            <a:rPr lang="en-US" b="1" u="sng">
              <a:latin typeface="Arial" panose="020B0604020202020204" pitchFamily="34" charset="0"/>
              <a:cs typeface="Arial" panose="020B0604020202020204" pitchFamily="34" charset="0"/>
            </a:rPr>
            <a:t>current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 capabilities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AB3970-3B3C-4E95-85BA-FE1CC3D3962A}" type="parTrans" cxnId="{46CF1370-F92C-476E-90BD-9262AFF5682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FDABA1-837C-4B13-97B4-0FC203F0D5B1}" type="sibTrans" cxnId="{46CF1370-F92C-476E-90BD-9262AFF56827}">
      <dgm:prSet phldrT="4" phldr="0"/>
      <dgm:spPr/>
    </dgm:pt>
    <dgm:pt modelId="{620900FF-BEB8-40F9-BB45-6488C27EF8FB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Create Tabletop exercises to validate As-Is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8DB96-4C2D-4B08-BC56-859F4716E4A6}" type="parTrans" cxnId="{4A48300B-BBA2-4876-B53A-A254F85FF50F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71D6C-BE27-49C6-9B22-A5B4CE8EAAB4}" type="sibTrans" cxnId="{4A48300B-BBA2-4876-B53A-A254F85FF50F}">
      <dgm:prSet phldrT="6" phldr="0"/>
      <dgm:spPr/>
    </dgm:pt>
    <dgm:pt modelId="{4EC6AFA9-1965-40F5-8C90-DB7EEBB83A77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Update understanding of As-Is – be real!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52437-7FAC-4A4F-888C-76E38C3C649A}" type="parTrans" cxnId="{C312CDF7-39C0-4F65-8C40-F3AF43EFC5D0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92FAF-54BA-443D-8182-801C0BFE14A8}" type="sibTrans" cxnId="{C312CDF7-39C0-4F65-8C40-F3AF43EFC5D0}">
      <dgm:prSet phldrT="7" phldr="0"/>
      <dgm:spPr/>
    </dgm:pt>
    <dgm:pt modelId="{41F79CFF-18B4-456A-9642-6959AB9CDAFF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Create plan to achieve </a:t>
          </a:r>
          <a:r>
            <a:rPr lang="en-US" b="1" u="sng" dirty="0">
              <a:latin typeface="Arial" panose="020B0604020202020204" pitchFamily="34" charset="0"/>
              <a:cs typeface="Arial" panose="020B0604020202020204" pitchFamily="34" charset="0"/>
            </a:rPr>
            <a:t>desired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capability state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AAC88-5B19-42F2-A33B-5A56E27708C3}" type="parTrans" cxnId="{AD901306-D30E-4289-B82E-50EAFF20F4B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632CA-CE0B-48C9-8079-818D4ADEBEBC}" type="sibTrans" cxnId="{AD901306-D30E-4289-B82E-50EAFF20F4BE}">
      <dgm:prSet phldrT="8" phldr="0"/>
      <dgm:spPr/>
    </dgm:pt>
    <dgm:pt modelId="{A06CB63A-1012-45C0-8A87-79F17511ED79}">
      <dgm:prSet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Socialize &amp; Brainstorm </a:t>
          </a:r>
          <a:br>
            <a:rPr lang="en-US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Risk/Threat </a:t>
          </a:r>
          <a:r>
            <a:rPr lang="en-US" b="1" u="sng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EA1CD-390F-4A54-BB19-15CE7A03135F}" type="parTrans" cxnId="{FEEAD523-F751-4E23-824D-9C41F4A2C96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2AA9F-40CA-4BB8-8195-684BB94A9DB2}" type="sibTrans" cxnId="{FEEAD523-F751-4E23-824D-9C41F4A2C96E}">
      <dgm:prSet phldrT="5" phldr="0"/>
      <dgm:spPr/>
    </dgm:pt>
    <dgm:pt modelId="{A6FBEE7D-5813-43DD-9D71-C6721033545C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Understand As-Is State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2EA16-A678-4017-936C-E04D8E3E5FF6}" type="sibTrans" cxnId="{C880BACE-854C-4733-8613-DB2788CE9E55}">
      <dgm:prSet phldrT="1" phldr="0"/>
      <dgm:spPr/>
    </dgm:pt>
    <dgm:pt modelId="{D7B96C14-488C-49DC-A478-1D3816EF781F}" type="parTrans" cxnId="{C880BACE-854C-4733-8613-DB2788CE9E5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E1D337-843A-43A8-B0AD-244F3FEFAB61}" type="pres">
      <dgm:prSet presAssocID="{0A5FD3EC-8B32-4456-88C2-434E37EDF296}" presName="Name0" presStyleCnt="0">
        <dgm:presLayoutVars>
          <dgm:dir/>
          <dgm:resizeHandles val="exact"/>
        </dgm:presLayoutVars>
      </dgm:prSet>
      <dgm:spPr/>
    </dgm:pt>
    <dgm:pt modelId="{822C9E84-9B04-4956-8C9D-2B26A838928C}" type="pres">
      <dgm:prSet presAssocID="{0A5FD3EC-8B32-4456-88C2-434E37EDF296}" presName="arrow" presStyleLbl="bgShp" presStyleIdx="0" presStyleCnt="1"/>
      <dgm:spPr/>
    </dgm:pt>
    <dgm:pt modelId="{8EBB4F03-08C0-4D1F-8013-01EDA63B8A62}" type="pres">
      <dgm:prSet presAssocID="{0A5FD3EC-8B32-4456-88C2-434E37EDF296}" presName="points" presStyleCnt="0"/>
      <dgm:spPr/>
    </dgm:pt>
    <dgm:pt modelId="{FE229CEF-EB18-45B1-B463-538518238115}" type="pres">
      <dgm:prSet presAssocID="{A6FBEE7D-5813-43DD-9D71-C6721033545C}" presName="compositeA" presStyleCnt="0"/>
      <dgm:spPr/>
    </dgm:pt>
    <dgm:pt modelId="{11A2701E-BFA3-4CF7-882E-4E2EBB8C79DC}" type="pres">
      <dgm:prSet presAssocID="{A6FBEE7D-5813-43DD-9D71-C6721033545C}" presName="textA" presStyleLbl="revTx" presStyleIdx="0" presStyleCnt="8">
        <dgm:presLayoutVars>
          <dgm:bulletEnabled val="1"/>
        </dgm:presLayoutVars>
      </dgm:prSet>
      <dgm:spPr/>
    </dgm:pt>
    <dgm:pt modelId="{327F155A-DC28-43E6-842D-27E1881D8487}" type="pres">
      <dgm:prSet presAssocID="{A6FBEE7D-5813-43DD-9D71-C6721033545C}" presName="circleA" presStyleLbl="node1" presStyleIdx="0" presStyleCnt="8"/>
      <dgm:spPr/>
    </dgm:pt>
    <dgm:pt modelId="{2115EC57-FF12-4462-8531-CF9D4BF1D3E4}" type="pres">
      <dgm:prSet presAssocID="{A6FBEE7D-5813-43DD-9D71-C6721033545C}" presName="spaceA" presStyleCnt="0"/>
      <dgm:spPr/>
    </dgm:pt>
    <dgm:pt modelId="{EEFF04FB-CA14-400C-920B-6A0998060F0E}" type="pres">
      <dgm:prSet presAssocID="{9472EA16-A678-4017-936C-E04D8E3E5FF6}" presName="space" presStyleCnt="0"/>
      <dgm:spPr/>
    </dgm:pt>
    <dgm:pt modelId="{8C15DAAC-D54F-4B4A-8A72-B8FA0A3ED757}" type="pres">
      <dgm:prSet presAssocID="{2964E175-7829-4E3F-8D95-FF822D5CCAF5}" presName="compositeB" presStyleCnt="0"/>
      <dgm:spPr/>
    </dgm:pt>
    <dgm:pt modelId="{EE5BF5F4-902B-4A79-AC5B-C890D770DC92}" type="pres">
      <dgm:prSet presAssocID="{2964E175-7829-4E3F-8D95-FF822D5CCAF5}" presName="textB" presStyleLbl="revTx" presStyleIdx="1" presStyleCnt="8">
        <dgm:presLayoutVars>
          <dgm:bulletEnabled val="1"/>
        </dgm:presLayoutVars>
      </dgm:prSet>
      <dgm:spPr/>
    </dgm:pt>
    <dgm:pt modelId="{A9252371-6671-4030-85B0-AD829B592AF9}" type="pres">
      <dgm:prSet presAssocID="{2964E175-7829-4E3F-8D95-FF822D5CCAF5}" presName="circleB" presStyleLbl="node1" presStyleIdx="1" presStyleCnt="8"/>
      <dgm:spPr/>
    </dgm:pt>
    <dgm:pt modelId="{D4311C9C-042A-4F66-A2E9-E021DBFA2E39}" type="pres">
      <dgm:prSet presAssocID="{2964E175-7829-4E3F-8D95-FF822D5CCAF5}" presName="spaceB" presStyleCnt="0"/>
      <dgm:spPr/>
    </dgm:pt>
    <dgm:pt modelId="{D9B038D4-B88F-4351-BCE3-1664F3F53F89}" type="pres">
      <dgm:prSet presAssocID="{13DAE9B0-135A-4C2C-A951-489D5F4AD83C}" presName="space" presStyleCnt="0"/>
      <dgm:spPr/>
    </dgm:pt>
    <dgm:pt modelId="{13EF2820-2D84-49B4-9557-FC1A81BCA02A}" type="pres">
      <dgm:prSet presAssocID="{F4E3EC77-C449-4B2B-BD6F-D587AB6B2FF3}" presName="compositeA" presStyleCnt="0"/>
      <dgm:spPr/>
    </dgm:pt>
    <dgm:pt modelId="{06AA8A1B-1EDB-481E-8564-1A78A85FE15E}" type="pres">
      <dgm:prSet presAssocID="{F4E3EC77-C449-4B2B-BD6F-D587AB6B2FF3}" presName="textA" presStyleLbl="revTx" presStyleIdx="2" presStyleCnt="8">
        <dgm:presLayoutVars>
          <dgm:bulletEnabled val="1"/>
        </dgm:presLayoutVars>
      </dgm:prSet>
      <dgm:spPr/>
    </dgm:pt>
    <dgm:pt modelId="{E17504CD-CF5F-4AE6-8EEF-6C8140A71F8A}" type="pres">
      <dgm:prSet presAssocID="{F4E3EC77-C449-4B2B-BD6F-D587AB6B2FF3}" presName="circleA" presStyleLbl="node1" presStyleIdx="2" presStyleCnt="8"/>
      <dgm:spPr/>
    </dgm:pt>
    <dgm:pt modelId="{DF0AE06F-87B8-4727-88A2-AE62A9D0C0E9}" type="pres">
      <dgm:prSet presAssocID="{F4E3EC77-C449-4B2B-BD6F-D587AB6B2FF3}" presName="spaceA" presStyleCnt="0"/>
      <dgm:spPr/>
    </dgm:pt>
    <dgm:pt modelId="{A0D2CD1B-BF2C-4B02-9DC1-6A1DAF726F28}" type="pres">
      <dgm:prSet presAssocID="{7C03161E-24DB-4250-B8CE-A539F2AD9443}" presName="space" presStyleCnt="0"/>
      <dgm:spPr/>
    </dgm:pt>
    <dgm:pt modelId="{5DEBA3D4-7483-46FC-A7F5-896C99C21FCE}" type="pres">
      <dgm:prSet presAssocID="{32D2F378-1B8A-476E-964F-D25E93A0580F}" presName="compositeB" presStyleCnt="0"/>
      <dgm:spPr/>
    </dgm:pt>
    <dgm:pt modelId="{268B4B19-52A3-423B-8F6F-097EBDF31B89}" type="pres">
      <dgm:prSet presAssocID="{32D2F378-1B8A-476E-964F-D25E93A0580F}" presName="textB" presStyleLbl="revTx" presStyleIdx="3" presStyleCnt="8">
        <dgm:presLayoutVars>
          <dgm:bulletEnabled val="1"/>
        </dgm:presLayoutVars>
      </dgm:prSet>
      <dgm:spPr/>
    </dgm:pt>
    <dgm:pt modelId="{71122E63-A61B-4527-B9B5-CB77FDA5551C}" type="pres">
      <dgm:prSet presAssocID="{32D2F378-1B8A-476E-964F-D25E93A0580F}" presName="circleB" presStyleLbl="node1" presStyleIdx="3" presStyleCnt="8"/>
      <dgm:spPr/>
    </dgm:pt>
    <dgm:pt modelId="{E4A991A0-C15A-480D-96E0-5682BC892167}" type="pres">
      <dgm:prSet presAssocID="{32D2F378-1B8A-476E-964F-D25E93A0580F}" presName="spaceB" presStyleCnt="0"/>
      <dgm:spPr/>
    </dgm:pt>
    <dgm:pt modelId="{55F6CEFF-0DE3-4E43-A957-2D1D01D02A41}" type="pres">
      <dgm:prSet presAssocID="{7DFDABA1-837C-4B13-97B4-0FC203F0D5B1}" presName="space" presStyleCnt="0"/>
      <dgm:spPr/>
    </dgm:pt>
    <dgm:pt modelId="{5251006D-C679-4771-85EC-1444619D22B1}" type="pres">
      <dgm:prSet presAssocID="{A06CB63A-1012-45C0-8A87-79F17511ED79}" presName="compositeA" presStyleCnt="0"/>
      <dgm:spPr/>
    </dgm:pt>
    <dgm:pt modelId="{439AECC9-76F1-480B-9AB6-80C297796878}" type="pres">
      <dgm:prSet presAssocID="{A06CB63A-1012-45C0-8A87-79F17511ED79}" presName="textA" presStyleLbl="revTx" presStyleIdx="4" presStyleCnt="8">
        <dgm:presLayoutVars>
          <dgm:bulletEnabled val="1"/>
        </dgm:presLayoutVars>
      </dgm:prSet>
      <dgm:spPr/>
    </dgm:pt>
    <dgm:pt modelId="{6E08A046-EC63-4C31-B382-B23D4177A7AF}" type="pres">
      <dgm:prSet presAssocID="{A06CB63A-1012-45C0-8A87-79F17511ED79}" presName="circleA" presStyleLbl="node1" presStyleIdx="4" presStyleCnt="8"/>
      <dgm:spPr/>
    </dgm:pt>
    <dgm:pt modelId="{3180137C-39DE-44FD-846B-CF4BDDDB31BC}" type="pres">
      <dgm:prSet presAssocID="{A06CB63A-1012-45C0-8A87-79F17511ED79}" presName="spaceA" presStyleCnt="0"/>
      <dgm:spPr/>
    </dgm:pt>
    <dgm:pt modelId="{68B3ED5D-2D58-47B5-A889-D7AE309C52EC}" type="pres">
      <dgm:prSet presAssocID="{25A2AA9F-40CA-4BB8-8195-684BB94A9DB2}" presName="space" presStyleCnt="0"/>
      <dgm:spPr/>
    </dgm:pt>
    <dgm:pt modelId="{0A268324-4CD5-44EF-88B4-DCBC28BEEDD0}" type="pres">
      <dgm:prSet presAssocID="{620900FF-BEB8-40F9-BB45-6488C27EF8FB}" presName="compositeB" presStyleCnt="0"/>
      <dgm:spPr/>
    </dgm:pt>
    <dgm:pt modelId="{E68E019F-D57B-4486-817F-72A91A1385D1}" type="pres">
      <dgm:prSet presAssocID="{620900FF-BEB8-40F9-BB45-6488C27EF8FB}" presName="textB" presStyleLbl="revTx" presStyleIdx="5" presStyleCnt="8">
        <dgm:presLayoutVars>
          <dgm:bulletEnabled val="1"/>
        </dgm:presLayoutVars>
      </dgm:prSet>
      <dgm:spPr/>
    </dgm:pt>
    <dgm:pt modelId="{72EBC7AD-DE3B-4892-A1E0-98454419AA02}" type="pres">
      <dgm:prSet presAssocID="{620900FF-BEB8-40F9-BB45-6488C27EF8FB}" presName="circleB" presStyleLbl="node1" presStyleIdx="5" presStyleCnt="8"/>
      <dgm:spPr/>
    </dgm:pt>
    <dgm:pt modelId="{AAABA6BB-F938-4F38-A2CA-706DF38929D7}" type="pres">
      <dgm:prSet presAssocID="{620900FF-BEB8-40F9-BB45-6488C27EF8FB}" presName="spaceB" presStyleCnt="0"/>
      <dgm:spPr/>
    </dgm:pt>
    <dgm:pt modelId="{05C81AC0-9080-47B8-975B-9CFE9CFEB28F}" type="pres">
      <dgm:prSet presAssocID="{CA471D6C-BE27-49C6-9B22-A5B4CE8EAAB4}" presName="space" presStyleCnt="0"/>
      <dgm:spPr/>
    </dgm:pt>
    <dgm:pt modelId="{1EC11E11-E6D0-4BD2-8261-776E509D25B0}" type="pres">
      <dgm:prSet presAssocID="{4EC6AFA9-1965-40F5-8C90-DB7EEBB83A77}" presName="compositeA" presStyleCnt="0"/>
      <dgm:spPr/>
    </dgm:pt>
    <dgm:pt modelId="{C96787DF-64D7-4D88-90C3-2ECE83B3520E}" type="pres">
      <dgm:prSet presAssocID="{4EC6AFA9-1965-40F5-8C90-DB7EEBB83A77}" presName="textA" presStyleLbl="revTx" presStyleIdx="6" presStyleCnt="8">
        <dgm:presLayoutVars>
          <dgm:bulletEnabled val="1"/>
        </dgm:presLayoutVars>
      </dgm:prSet>
      <dgm:spPr/>
    </dgm:pt>
    <dgm:pt modelId="{4CD488A1-5D92-486C-96A9-D080EF1D8821}" type="pres">
      <dgm:prSet presAssocID="{4EC6AFA9-1965-40F5-8C90-DB7EEBB83A77}" presName="circleA" presStyleLbl="node1" presStyleIdx="6" presStyleCnt="8"/>
      <dgm:spPr/>
    </dgm:pt>
    <dgm:pt modelId="{DA93D2DE-C338-4438-866F-AB39D6F33F66}" type="pres">
      <dgm:prSet presAssocID="{4EC6AFA9-1965-40F5-8C90-DB7EEBB83A77}" presName="spaceA" presStyleCnt="0"/>
      <dgm:spPr/>
    </dgm:pt>
    <dgm:pt modelId="{B2BC146B-DF7F-4DFF-A349-5940A09BE643}" type="pres">
      <dgm:prSet presAssocID="{FA692FAF-54BA-443D-8182-801C0BFE14A8}" presName="space" presStyleCnt="0"/>
      <dgm:spPr/>
    </dgm:pt>
    <dgm:pt modelId="{D6F9A412-0A28-4890-8210-A58172F1ED4E}" type="pres">
      <dgm:prSet presAssocID="{41F79CFF-18B4-456A-9642-6959AB9CDAFF}" presName="compositeB" presStyleCnt="0"/>
      <dgm:spPr/>
    </dgm:pt>
    <dgm:pt modelId="{36E0915A-C088-4B61-9619-014D0849686A}" type="pres">
      <dgm:prSet presAssocID="{41F79CFF-18B4-456A-9642-6959AB9CDAFF}" presName="textB" presStyleLbl="revTx" presStyleIdx="7" presStyleCnt="8">
        <dgm:presLayoutVars>
          <dgm:bulletEnabled val="1"/>
        </dgm:presLayoutVars>
      </dgm:prSet>
      <dgm:spPr/>
    </dgm:pt>
    <dgm:pt modelId="{97D8BA46-15D6-464C-9E95-28C1DD908E89}" type="pres">
      <dgm:prSet presAssocID="{41F79CFF-18B4-456A-9642-6959AB9CDAFF}" presName="circleB" presStyleLbl="node1" presStyleIdx="7" presStyleCnt="8"/>
      <dgm:spPr/>
    </dgm:pt>
    <dgm:pt modelId="{0F94E4DA-CAFD-48A7-8B1B-B05E15E1559C}" type="pres">
      <dgm:prSet presAssocID="{41F79CFF-18B4-456A-9642-6959AB9CDAFF}" presName="spaceB" presStyleCnt="0"/>
      <dgm:spPr/>
    </dgm:pt>
  </dgm:ptLst>
  <dgm:cxnLst>
    <dgm:cxn modelId="{AD901306-D30E-4289-B82E-50EAFF20F4BE}" srcId="{0A5FD3EC-8B32-4456-88C2-434E37EDF296}" destId="{41F79CFF-18B4-456A-9642-6959AB9CDAFF}" srcOrd="7" destOrd="0" parTransId="{072AAC88-5B19-42F2-A33B-5A56E27708C3}" sibTransId="{470632CA-CE0B-48C9-8079-818D4ADEBEBC}"/>
    <dgm:cxn modelId="{4A48300B-BBA2-4876-B53A-A254F85FF50F}" srcId="{0A5FD3EC-8B32-4456-88C2-434E37EDF296}" destId="{620900FF-BEB8-40F9-BB45-6488C27EF8FB}" srcOrd="5" destOrd="0" parTransId="{6CB8DB96-4C2D-4B08-BC56-859F4716E4A6}" sibTransId="{CA471D6C-BE27-49C6-9B22-A5B4CE8EAAB4}"/>
    <dgm:cxn modelId="{FEEAD523-F751-4E23-824D-9C41F4A2C96E}" srcId="{0A5FD3EC-8B32-4456-88C2-434E37EDF296}" destId="{A06CB63A-1012-45C0-8A87-79F17511ED79}" srcOrd="4" destOrd="0" parTransId="{1CBEA1CD-390F-4A54-BB19-15CE7A03135F}" sibTransId="{25A2AA9F-40CA-4BB8-8195-684BB94A9DB2}"/>
    <dgm:cxn modelId="{0E909C38-A601-4AFC-A685-AB0C98894F77}" type="presOf" srcId="{620900FF-BEB8-40F9-BB45-6488C27EF8FB}" destId="{E68E019F-D57B-4486-817F-72A91A1385D1}" srcOrd="0" destOrd="0" presId="urn:microsoft.com/office/officeart/2005/8/layout/hProcess11"/>
    <dgm:cxn modelId="{BE5C184C-4F95-4A9C-9CC1-FABC7184FA47}" type="presOf" srcId="{2964E175-7829-4E3F-8D95-FF822D5CCAF5}" destId="{EE5BF5F4-902B-4A79-AC5B-C890D770DC92}" srcOrd="0" destOrd="0" presId="urn:microsoft.com/office/officeart/2005/8/layout/hProcess11"/>
    <dgm:cxn modelId="{46CF1370-F92C-476E-90BD-9262AFF56827}" srcId="{0A5FD3EC-8B32-4456-88C2-434E37EDF296}" destId="{32D2F378-1B8A-476E-964F-D25E93A0580F}" srcOrd="3" destOrd="0" parTransId="{8BAB3970-3B3C-4E95-85BA-FE1CC3D3962A}" sibTransId="{7DFDABA1-837C-4B13-97B4-0FC203F0D5B1}"/>
    <dgm:cxn modelId="{7C170F75-E44A-477D-94CA-C3FC202E33BD}" type="presOf" srcId="{0A5FD3EC-8B32-4456-88C2-434E37EDF296}" destId="{45E1D337-843A-43A8-B0AD-244F3FEFAB61}" srcOrd="0" destOrd="0" presId="urn:microsoft.com/office/officeart/2005/8/layout/hProcess11"/>
    <dgm:cxn modelId="{1A989584-AF28-4B20-BAD5-85653FAE1915}" srcId="{0A5FD3EC-8B32-4456-88C2-434E37EDF296}" destId="{2964E175-7829-4E3F-8D95-FF822D5CCAF5}" srcOrd="1" destOrd="0" parTransId="{B3382BC8-CDBE-4EEF-9B91-021C0CD1D8C7}" sibTransId="{13DAE9B0-135A-4C2C-A951-489D5F4AD83C}"/>
    <dgm:cxn modelId="{DA8D0692-7F2C-4AAB-9820-B4CB216B1EE2}" type="presOf" srcId="{F4E3EC77-C449-4B2B-BD6F-D587AB6B2FF3}" destId="{06AA8A1B-1EDB-481E-8564-1A78A85FE15E}" srcOrd="0" destOrd="0" presId="urn:microsoft.com/office/officeart/2005/8/layout/hProcess11"/>
    <dgm:cxn modelId="{E5349398-91D4-4572-9069-17A6DDBF7D5B}" type="presOf" srcId="{A06CB63A-1012-45C0-8A87-79F17511ED79}" destId="{439AECC9-76F1-480B-9AB6-80C297796878}" srcOrd="0" destOrd="0" presId="urn:microsoft.com/office/officeart/2005/8/layout/hProcess11"/>
    <dgm:cxn modelId="{CAF4929B-3B85-400D-B46D-7F8C6F37C982}" type="presOf" srcId="{A6FBEE7D-5813-43DD-9D71-C6721033545C}" destId="{11A2701E-BFA3-4CF7-882E-4E2EBB8C79DC}" srcOrd="0" destOrd="0" presId="urn:microsoft.com/office/officeart/2005/8/layout/hProcess11"/>
    <dgm:cxn modelId="{7FB098AE-A411-4619-8E52-1770FE5B00CA}" type="presOf" srcId="{32D2F378-1B8A-476E-964F-D25E93A0580F}" destId="{268B4B19-52A3-423B-8F6F-097EBDF31B89}" srcOrd="0" destOrd="0" presId="urn:microsoft.com/office/officeart/2005/8/layout/hProcess11"/>
    <dgm:cxn modelId="{C880BACE-854C-4733-8613-DB2788CE9E55}" srcId="{0A5FD3EC-8B32-4456-88C2-434E37EDF296}" destId="{A6FBEE7D-5813-43DD-9D71-C6721033545C}" srcOrd="0" destOrd="0" parTransId="{D7B96C14-488C-49DC-A478-1D3816EF781F}" sibTransId="{9472EA16-A678-4017-936C-E04D8E3E5FF6}"/>
    <dgm:cxn modelId="{2CE58ED6-20D5-4AE3-8273-FEF0E3595478}" type="presOf" srcId="{41F79CFF-18B4-456A-9642-6959AB9CDAFF}" destId="{36E0915A-C088-4B61-9619-014D0849686A}" srcOrd="0" destOrd="0" presId="urn:microsoft.com/office/officeart/2005/8/layout/hProcess11"/>
    <dgm:cxn modelId="{1AB0B7EB-2E3A-4602-AB89-50E7DA13A769}" type="presOf" srcId="{4EC6AFA9-1965-40F5-8C90-DB7EEBB83A77}" destId="{C96787DF-64D7-4D88-90C3-2ECE83B3520E}" srcOrd="0" destOrd="0" presId="urn:microsoft.com/office/officeart/2005/8/layout/hProcess11"/>
    <dgm:cxn modelId="{C312CDF7-39C0-4F65-8C40-F3AF43EFC5D0}" srcId="{0A5FD3EC-8B32-4456-88C2-434E37EDF296}" destId="{4EC6AFA9-1965-40F5-8C90-DB7EEBB83A77}" srcOrd="6" destOrd="0" parTransId="{47552437-7FAC-4A4F-888C-76E38C3C649A}" sibTransId="{FA692FAF-54BA-443D-8182-801C0BFE14A8}"/>
    <dgm:cxn modelId="{2C8519FD-5A88-45C8-ABEC-3CD2EA51F9BC}" srcId="{0A5FD3EC-8B32-4456-88C2-434E37EDF296}" destId="{F4E3EC77-C449-4B2B-BD6F-D587AB6B2FF3}" srcOrd="2" destOrd="0" parTransId="{E9D49591-B664-459A-B914-6859C9699A7C}" sibTransId="{7C03161E-24DB-4250-B8CE-A539F2AD9443}"/>
    <dgm:cxn modelId="{4D5F4130-FAAD-46F4-840B-D68B98306E0F}" type="presParOf" srcId="{45E1D337-843A-43A8-B0AD-244F3FEFAB61}" destId="{822C9E84-9B04-4956-8C9D-2B26A838928C}" srcOrd="0" destOrd="0" presId="urn:microsoft.com/office/officeart/2005/8/layout/hProcess11"/>
    <dgm:cxn modelId="{30172B84-E4EE-4854-98B1-851D738F9B0E}" type="presParOf" srcId="{45E1D337-843A-43A8-B0AD-244F3FEFAB61}" destId="{8EBB4F03-08C0-4D1F-8013-01EDA63B8A62}" srcOrd="1" destOrd="0" presId="urn:microsoft.com/office/officeart/2005/8/layout/hProcess11"/>
    <dgm:cxn modelId="{CCE69AEF-0B3C-4276-81EA-360521B73D08}" type="presParOf" srcId="{8EBB4F03-08C0-4D1F-8013-01EDA63B8A62}" destId="{FE229CEF-EB18-45B1-B463-538518238115}" srcOrd="0" destOrd="0" presId="urn:microsoft.com/office/officeart/2005/8/layout/hProcess11"/>
    <dgm:cxn modelId="{94276D4A-0DDA-4F4F-8062-F5A569FB8DAA}" type="presParOf" srcId="{FE229CEF-EB18-45B1-B463-538518238115}" destId="{11A2701E-BFA3-4CF7-882E-4E2EBB8C79DC}" srcOrd="0" destOrd="0" presId="urn:microsoft.com/office/officeart/2005/8/layout/hProcess11"/>
    <dgm:cxn modelId="{FF5C0FB8-8A0D-4350-BA1A-34EDE641EC89}" type="presParOf" srcId="{FE229CEF-EB18-45B1-B463-538518238115}" destId="{327F155A-DC28-43E6-842D-27E1881D8487}" srcOrd="1" destOrd="0" presId="urn:microsoft.com/office/officeart/2005/8/layout/hProcess11"/>
    <dgm:cxn modelId="{B43262A9-9122-4965-AF72-D1D65317A582}" type="presParOf" srcId="{FE229CEF-EB18-45B1-B463-538518238115}" destId="{2115EC57-FF12-4462-8531-CF9D4BF1D3E4}" srcOrd="2" destOrd="0" presId="urn:microsoft.com/office/officeart/2005/8/layout/hProcess11"/>
    <dgm:cxn modelId="{7AFFBB23-8B2F-4E6E-A2D7-76E5F64F9CB3}" type="presParOf" srcId="{8EBB4F03-08C0-4D1F-8013-01EDA63B8A62}" destId="{EEFF04FB-CA14-400C-920B-6A0998060F0E}" srcOrd="1" destOrd="0" presId="urn:microsoft.com/office/officeart/2005/8/layout/hProcess11"/>
    <dgm:cxn modelId="{8DEB322A-D368-4672-AB55-8E78161F0E30}" type="presParOf" srcId="{8EBB4F03-08C0-4D1F-8013-01EDA63B8A62}" destId="{8C15DAAC-D54F-4B4A-8A72-B8FA0A3ED757}" srcOrd="2" destOrd="0" presId="urn:microsoft.com/office/officeart/2005/8/layout/hProcess11"/>
    <dgm:cxn modelId="{61A33737-A673-4391-A17E-9F0CCE6760C4}" type="presParOf" srcId="{8C15DAAC-D54F-4B4A-8A72-B8FA0A3ED757}" destId="{EE5BF5F4-902B-4A79-AC5B-C890D770DC92}" srcOrd="0" destOrd="0" presId="urn:microsoft.com/office/officeart/2005/8/layout/hProcess11"/>
    <dgm:cxn modelId="{C6A7D10D-0028-43DF-9276-088FFD5C2622}" type="presParOf" srcId="{8C15DAAC-D54F-4B4A-8A72-B8FA0A3ED757}" destId="{A9252371-6671-4030-85B0-AD829B592AF9}" srcOrd="1" destOrd="0" presId="urn:microsoft.com/office/officeart/2005/8/layout/hProcess11"/>
    <dgm:cxn modelId="{ABCB79ED-5AFB-4B7D-A83A-6215F7246E39}" type="presParOf" srcId="{8C15DAAC-D54F-4B4A-8A72-B8FA0A3ED757}" destId="{D4311C9C-042A-4F66-A2E9-E021DBFA2E39}" srcOrd="2" destOrd="0" presId="urn:microsoft.com/office/officeart/2005/8/layout/hProcess11"/>
    <dgm:cxn modelId="{38F21A85-4419-471B-BC58-DD605ACB6BFC}" type="presParOf" srcId="{8EBB4F03-08C0-4D1F-8013-01EDA63B8A62}" destId="{D9B038D4-B88F-4351-BCE3-1664F3F53F89}" srcOrd="3" destOrd="0" presId="urn:microsoft.com/office/officeart/2005/8/layout/hProcess11"/>
    <dgm:cxn modelId="{7DBA6856-8751-41FE-B376-D35F97882E7D}" type="presParOf" srcId="{8EBB4F03-08C0-4D1F-8013-01EDA63B8A62}" destId="{13EF2820-2D84-49B4-9557-FC1A81BCA02A}" srcOrd="4" destOrd="0" presId="urn:microsoft.com/office/officeart/2005/8/layout/hProcess11"/>
    <dgm:cxn modelId="{F575EDDA-D9A6-4C82-B2C2-DC46650E46D2}" type="presParOf" srcId="{13EF2820-2D84-49B4-9557-FC1A81BCA02A}" destId="{06AA8A1B-1EDB-481E-8564-1A78A85FE15E}" srcOrd="0" destOrd="0" presId="urn:microsoft.com/office/officeart/2005/8/layout/hProcess11"/>
    <dgm:cxn modelId="{1400C2E5-5CD6-4B89-B569-6AF1E4DCEBE9}" type="presParOf" srcId="{13EF2820-2D84-49B4-9557-FC1A81BCA02A}" destId="{E17504CD-CF5F-4AE6-8EEF-6C8140A71F8A}" srcOrd="1" destOrd="0" presId="urn:microsoft.com/office/officeart/2005/8/layout/hProcess11"/>
    <dgm:cxn modelId="{3BEEF584-DD3E-4620-AA88-566288EF97F9}" type="presParOf" srcId="{13EF2820-2D84-49B4-9557-FC1A81BCA02A}" destId="{DF0AE06F-87B8-4727-88A2-AE62A9D0C0E9}" srcOrd="2" destOrd="0" presId="urn:microsoft.com/office/officeart/2005/8/layout/hProcess11"/>
    <dgm:cxn modelId="{CB57B593-2255-442F-B56F-A90CD61374E8}" type="presParOf" srcId="{8EBB4F03-08C0-4D1F-8013-01EDA63B8A62}" destId="{A0D2CD1B-BF2C-4B02-9DC1-6A1DAF726F28}" srcOrd="5" destOrd="0" presId="urn:microsoft.com/office/officeart/2005/8/layout/hProcess11"/>
    <dgm:cxn modelId="{0602F197-1871-413D-BFA8-D41771FBA53C}" type="presParOf" srcId="{8EBB4F03-08C0-4D1F-8013-01EDA63B8A62}" destId="{5DEBA3D4-7483-46FC-A7F5-896C99C21FCE}" srcOrd="6" destOrd="0" presId="urn:microsoft.com/office/officeart/2005/8/layout/hProcess11"/>
    <dgm:cxn modelId="{68EAB38B-57D8-442A-9595-E5DE994AFF89}" type="presParOf" srcId="{5DEBA3D4-7483-46FC-A7F5-896C99C21FCE}" destId="{268B4B19-52A3-423B-8F6F-097EBDF31B89}" srcOrd="0" destOrd="0" presId="urn:microsoft.com/office/officeart/2005/8/layout/hProcess11"/>
    <dgm:cxn modelId="{D92C1A85-75C0-44FB-9963-673FB5DF97B4}" type="presParOf" srcId="{5DEBA3D4-7483-46FC-A7F5-896C99C21FCE}" destId="{71122E63-A61B-4527-B9B5-CB77FDA5551C}" srcOrd="1" destOrd="0" presId="urn:microsoft.com/office/officeart/2005/8/layout/hProcess11"/>
    <dgm:cxn modelId="{DB2E558E-5FC3-4F30-AD99-4D2B53C48DE5}" type="presParOf" srcId="{5DEBA3D4-7483-46FC-A7F5-896C99C21FCE}" destId="{E4A991A0-C15A-480D-96E0-5682BC892167}" srcOrd="2" destOrd="0" presId="urn:microsoft.com/office/officeart/2005/8/layout/hProcess11"/>
    <dgm:cxn modelId="{96C647CC-DC42-43E7-862F-218FF9E9E5A3}" type="presParOf" srcId="{8EBB4F03-08C0-4D1F-8013-01EDA63B8A62}" destId="{55F6CEFF-0DE3-4E43-A957-2D1D01D02A41}" srcOrd="7" destOrd="0" presId="urn:microsoft.com/office/officeart/2005/8/layout/hProcess11"/>
    <dgm:cxn modelId="{8656D519-8C66-4EFF-B101-A9C9DD2ED32B}" type="presParOf" srcId="{8EBB4F03-08C0-4D1F-8013-01EDA63B8A62}" destId="{5251006D-C679-4771-85EC-1444619D22B1}" srcOrd="8" destOrd="0" presId="urn:microsoft.com/office/officeart/2005/8/layout/hProcess11"/>
    <dgm:cxn modelId="{93663293-B72F-4472-ABC7-82D8B203FB22}" type="presParOf" srcId="{5251006D-C679-4771-85EC-1444619D22B1}" destId="{439AECC9-76F1-480B-9AB6-80C297796878}" srcOrd="0" destOrd="0" presId="urn:microsoft.com/office/officeart/2005/8/layout/hProcess11"/>
    <dgm:cxn modelId="{F03A411F-30B6-485C-9758-F879C41B2E1B}" type="presParOf" srcId="{5251006D-C679-4771-85EC-1444619D22B1}" destId="{6E08A046-EC63-4C31-B382-B23D4177A7AF}" srcOrd="1" destOrd="0" presId="urn:microsoft.com/office/officeart/2005/8/layout/hProcess11"/>
    <dgm:cxn modelId="{9B203AB6-B5D9-4B56-BB74-867A2B8ED155}" type="presParOf" srcId="{5251006D-C679-4771-85EC-1444619D22B1}" destId="{3180137C-39DE-44FD-846B-CF4BDDDB31BC}" srcOrd="2" destOrd="0" presId="urn:microsoft.com/office/officeart/2005/8/layout/hProcess11"/>
    <dgm:cxn modelId="{AEA81ECE-B1E8-4BDE-940C-08FD508CE9DC}" type="presParOf" srcId="{8EBB4F03-08C0-4D1F-8013-01EDA63B8A62}" destId="{68B3ED5D-2D58-47B5-A889-D7AE309C52EC}" srcOrd="9" destOrd="0" presId="urn:microsoft.com/office/officeart/2005/8/layout/hProcess11"/>
    <dgm:cxn modelId="{FBAD978F-2B72-4037-9D87-8E2CA94360E9}" type="presParOf" srcId="{8EBB4F03-08C0-4D1F-8013-01EDA63B8A62}" destId="{0A268324-4CD5-44EF-88B4-DCBC28BEEDD0}" srcOrd="10" destOrd="0" presId="urn:microsoft.com/office/officeart/2005/8/layout/hProcess11"/>
    <dgm:cxn modelId="{274207F3-99D8-4016-9629-79DC41EDF5E7}" type="presParOf" srcId="{0A268324-4CD5-44EF-88B4-DCBC28BEEDD0}" destId="{E68E019F-D57B-4486-817F-72A91A1385D1}" srcOrd="0" destOrd="0" presId="urn:microsoft.com/office/officeart/2005/8/layout/hProcess11"/>
    <dgm:cxn modelId="{F9C1AC51-8500-432E-B9FA-8FF55F18BFF2}" type="presParOf" srcId="{0A268324-4CD5-44EF-88B4-DCBC28BEEDD0}" destId="{72EBC7AD-DE3B-4892-A1E0-98454419AA02}" srcOrd="1" destOrd="0" presId="urn:microsoft.com/office/officeart/2005/8/layout/hProcess11"/>
    <dgm:cxn modelId="{F36173FB-368B-4AB6-BC3D-6FF3D05CF294}" type="presParOf" srcId="{0A268324-4CD5-44EF-88B4-DCBC28BEEDD0}" destId="{AAABA6BB-F938-4F38-A2CA-706DF38929D7}" srcOrd="2" destOrd="0" presId="urn:microsoft.com/office/officeart/2005/8/layout/hProcess11"/>
    <dgm:cxn modelId="{72E73DDE-75F1-4A4E-9BB2-CE55BB990836}" type="presParOf" srcId="{8EBB4F03-08C0-4D1F-8013-01EDA63B8A62}" destId="{05C81AC0-9080-47B8-975B-9CFE9CFEB28F}" srcOrd="11" destOrd="0" presId="urn:microsoft.com/office/officeart/2005/8/layout/hProcess11"/>
    <dgm:cxn modelId="{AE8CD8A4-500B-46E9-953A-685A8E7B5E0C}" type="presParOf" srcId="{8EBB4F03-08C0-4D1F-8013-01EDA63B8A62}" destId="{1EC11E11-E6D0-4BD2-8261-776E509D25B0}" srcOrd="12" destOrd="0" presId="urn:microsoft.com/office/officeart/2005/8/layout/hProcess11"/>
    <dgm:cxn modelId="{47D83322-DD73-4BB5-89FA-440BC8703FD3}" type="presParOf" srcId="{1EC11E11-E6D0-4BD2-8261-776E509D25B0}" destId="{C96787DF-64D7-4D88-90C3-2ECE83B3520E}" srcOrd="0" destOrd="0" presId="urn:microsoft.com/office/officeart/2005/8/layout/hProcess11"/>
    <dgm:cxn modelId="{A1C7A6CC-026F-45AD-B4D3-FB9656997C95}" type="presParOf" srcId="{1EC11E11-E6D0-4BD2-8261-776E509D25B0}" destId="{4CD488A1-5D92-486C-96A9-D080EF1D8821}" srcOrd="1" destOrd="0" presId="urn:microsoft.com/office/officeart/2005/8/layout/hProcess11"/>
    <dgm:cxn modelId="{24A4506C-3197-4B71-850C-378969FF2FC2}" type="presParOf" srcId="{1EC11E11-E6D0-4BD2-8261-776E509D25B0}" destId="{DA93D2DE-C338-4438-866F-AB39D6F33F66}" srcOrd="2" destOrd="0" presId="urn:microsoft.com/office/officeart/2005/8/layout/hProcess11"/>
    <dgm:cxn modelId="{A8414D2B-5511-4B90-B4BC-5CAD41F9732A}" type="presParOf" srcId="{8EBB4F03-08C0-4D1F-8013-01EDA63B8A62}" destId="{B2BC146B-DF7F-4DFF-A349-5940A09BE643}" srcOrd="13" destOrd="0" presId="urn:microsoft.com/office/officeart/2005/8/layout/hProcess11"/>
    <dgm:cxn modelId="{B96817C6-728A-48D2-A0B9-9E7A503084E3}" type="presParOf" srcId="{8EBB4F03-08C0-4D1F-8013-01EDA63B8A62}" destId="{D6F9A412-0A28-4890-8210-A58172F1ED4E}" srcOrd="14" destOrd="0" presId="urn:microsoft.com/office/officeart/2005/8/layout/hProcess11"/>
    <dgm:cxn modelId="{1B66B9A9-C2DC-4BE7-BDCB-3CEA7C023B5E}" type="presParOf" srcId="{D6F9A412-0A28-4890-8210-A58172F1ED4E}" destId="{36E0915A-C088-4B61-9619-014D0849686A}" srcOrd="0" destOrd="0" presId="urn:microsoft.com/office/officeart/2005/8/layout/hProcess11"/>
    <dgm:cxn modelId="{D7A51D3F-A849-4CF4-B885-A7FBB53EBBCA}" type="presParOf" srcId="{D6F9A412-0A28-4890-8210-A58172F1ED4E}" destId="{97D8BA46-15D6-464C-9E95-28C1DD908E89}" srcOrd="1" destOrd="0" presId="urn:microsoft.com/office/officeart/2005/8/layout/hProcess11"/>
    <dgm:cxn modelId="{04ABA75C-CEAE-4500-B881-71ED44E88265}" type="presParOf" srcId="{D6F9A412-0A28-4890-8210-A58172F1ED4E}" destId="{0F94E4DA-CAFD-48A7-8B1B-B05E15E1559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98337-B29A-4562-8C68-70998945C19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0A17C9-8226-4928-9882-4BA30E3F1DC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Building a Secure Culture</a:t>
          </a:r>
        </a:p>
      </dgm:t>
    </dgm:pt>
    <dgm:pt modelId="{34883F27-E7E7-4138-9793-C9D11CC1A99C}" type="parTrans" cxnId="{8F446FA2-07DE-422F-BF80-32D17F101909}">
      <dgm:prSet/>
      <dgm:spPr/>
      <dgm:t>
        <a:bodyPr/>
        <a:lstStyle/>
        <a:p>
          <a:endParaRPr lang="en-US"/>
        </a:p>
      </dgm:t>
    </dgm:pt>
    <dgm:pt modelId="{8BAF62C0-6F5F-4482-A64B-4D463029AA52}" type="sibTrans" cxnId="{8F446FA2-07DE-422F-BF80-32D17F101909}">
      <dgm:prSet/>
      <dgm:spPr/>
      <dgm:t>
        <a:bodyPr/>
        <a:lstStyle/>
        <a:p>
          <a:endParaRPr lang="en-US"/>
        </a:p>
      </dgm:t>
    </dgm:pt>
    <dgm:pt modelId="{1FBFF579-498E-4C0D-BE94-F5FAB38409A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Predict</a:t>
          </a:r>
        </a:p>
        <a:p>
          <a:endParaRPr lang="en-US" dirty="0"/>
        </a:p>
        <a:p>
          <a:endParaRPr lang="en-US" dirty="0"/>
        </a:p>
      </dgm:t>
    </dgm:pt>
    <dgm:pt modelId="{FC6D0111-269A-4BDA-802C-37927EC4B997}" type="parTrans" cxnId="{2BA94594-EBA7-474A-BF48-F2EEEF5E3850}">
      <dgm:prSet/>
      <dgm:spPr/>
      <dgm:t>
        <a:bodyPr/>
        <a:lstStyle/>
        <a:p>
          <a:endParaRPr lang="en-US"/>
        </a:p>
      </dgm:t>
    </dgm:pt>
    <dgm:pt modelId="{72CA2489-D285-4068-9967-4498A818166E}" type="sibTrans" cxnId="{2BA94594-EBA7-474A-BF48-F2EEEF5E385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54C8F85-D1C3-4B5B-905A-01B936486A1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Prevent</a:t>
          </a:r>
        </a:p>
        <a:p>
          <a:endParaRPr lang="en-US" dirty="0"/>
        </a:p>
        <a:p>
          <a:endParaRPr lang="en-US" dirty="0"/>
        </a:p>
      </dgm:t>
    </dgm:pt>
    <dgm:pt modelId="{C0616065-6CCE-4D88-B96E-553BE941C0D4}" type="parTrans" cxnId="{4E751D34-A327-486E-A051-BFAC683A1043}">
      <dgm:prSet/>
      <dgm:spPr/>
      <dgm:t>
        <a:bodyPr/>
        <a:lstStyle/>
        <a:p>
          <a:endParaRPr lang="en-US"/>
        </a:p>
      </dgm:t>
    </dgm:pt>
    <dgm:pt modelId="{95A90471-B36C-4F2B-AE7C-8BB6E2BE4E98}" type="sibTrans" cxnId="{4E751D34-A327-486E-A051-BFAC683A104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717442E-6E2A-4F90-979A-01D46C364C8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Detect</a:t>
          </a:r>
        </a:p>
        <a:p>
          <a:endParaRPr lang="en-US" dirty="0"/>
        </a:p>
        <a:p>
          <a:endParaRPr lang="en-US" dirty="0"/>
        </a:p>
      </dgm:t>
    </dgm:pt>
    <dgm:pt modelId="{1C9E7407-5C7B-4D5B-A3E5-C733818D7239}" type="parTrans" cxnId="{41ABABF6-0A6E-47D9-ADB2-3089ACF4076E}">
      <dgm:prSet/>
      <dgm:spPr/>
      <dgm:t>
        <a:bodyPr/>
        <a:lstStyle/>
        <a:p>
          <a:endParaRPr lang="en-US"/>
        </a:p>
      </dgm:t>
    </dgm:pt>
    <dgm:pt modelId="{ED1FF61D-6A76-4A78-AE28-A5DB07B2C105}" type="sibTrans" cxnId="{41ABABF6-0A6E-47D9-ADB2-3089ACF4076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A0C1B5F-58FF-4011-887F-BA8E2CFE6F2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Respond</a:t>
          </a:r>
        </a:p>
        <a:p>
          <a:endParaRPr lang="en-US" dirty="0"/>
        </a:p>
        <a:p>
          <a:endParaRPr lang="en-US" dirty="0"/>
        </a:p>
      </dgm:t>
    </dgm:pt>
    <dgm:pt modelId="{8EC09321-0BCD-45F2-8F95-79D7DACBB465}" type="parTrans" cxnId="{FA3CEC26-CCB6-4F73-9E94-584A751BF692}">
      <dgm:prSet/>
      <dgm:spPr/>
      <dgm:t>
        <a:bodyPr/>
        <a:lstStyle/>
        <a:p>
          <a:endParaRPr lang="en-US"/>
        </a:p>
      </dgm:t>
    </dgm:pt>
    <dgm:pt modelId="{BC22F203-8345-4C99-A7B5-D09FF72195FB}" type="sibTrans" cxnId="{FA3CEC26-CCB6-4F73-9E94-584A751BF69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DC5297D-722C-4983-BBD0-9D695E6AA185}" type="pres">
      <dgm:prSet presAssocID="{87D98337-B29A-4562-8C68-70998945C1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4F79BA4-A084-4757-A242-C8EA125EAED3}" type="pres">
      <dgm:prSet presAssocID="{A00A17C9-8226-4928-9882-4BA30E3F1DCD}" presName="centerShape" presStyleLbl="node0" presStyleIdx="0" presStyleCnt="1"/>
      <dgm:spPr/>
    </dgm:pt>
    <dgm:pt modelId="{D41037E8-9021-476C-9D97-4C6E1B209E51}" type="pres">
      <dgm:prSet presAssocID="{1FBFF579-498E-4C0D-BE94-F5FAB38409A1}" presName="node" presStyleLbl="node1" presStyleIdx="0" presStyleCnt="4">
        <dgm:presLayoutVars>
          <dgm:bulletEnabled val="1"/>
        </dgm:presLayoutVars>
      </dgm:prSet>
      <dgm:spPr/>
    </dgm:pt>
    <dgm:pt modelId="{B693C224-F8B6-4025-AAF6-926704C82A2B}" type="pres">
      <dgm:prSet presAssocID="{1FBFF579-498E-4C0D-BE94-F5FAB38409A1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6360EB1-2877-40C9-B031-70DD620098CC}" type="pres">
      <dgm:prSet presAssocID="{72CA2489-D285-4068-9967-4498A818166E}" presName="sibTrans" presStyleLbl="sibTrans2D1" presStyleIdx="0" presStyleCnt="4"/>
      <dgm:spPr/>
    </dgm:pt>
    <dgm:pt modelId="{E119C350-E010-4855-AD30-7B2DC50B72BF}" type="pres">
      <dgm:prSet presAssocID="{F54C8F85-D1C3-4B5B-905A-01B936486A1C}" presName="node" presStyleLbl="node1" presStyleIdx="1" presStyleCnt="4">
        <dgm:presLayoutVars>
          <dgm:bulletEnabled val="1"/>
        </dgm:presLayoutVars>
      </dgm:prSet>
      <dgm:spPr/>
    </dgm:pt>
    <dgm:pt modelId="{7709390B-1B87-4A8B-8F2E-E416CC6E2374}" type="pres">
      <dgm:prSet presAssocID="{F54C8F85-D1C3-4B5B-905A-01B936486A1C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8D8E0E8-6FEC-4F61-99A0-FEEF7D493C43}" type="pres">
      <dgm:prSet presAssocID="{95A90471-B36C-4F2B-AE7C-8BB6E2BE4E98}" presName="sibTrans" presStyleLbl="sibTrans2D1" presStyleIdx="1" presStyleCnt="4"/>
      <dgm:spPr/>
    </dgm:pt>
    <dgm:pt modelId="{CA1579E8-91B0-4C2B-8765-610FAB62FACE}" type="pres">
      <dgm:prSet presAssocID="{2717442E-6E2A-4F90-979A-01D46C364C88}" presName="node" presStyleLbl="node1" presStyleIdx="2" presStyleCnt="4">
        <dgm:presLayoutVars>
          <dgm:bulletEnabled val="1"/>
        </dgm:presLayoutVars>
      </dgm:prSet>
      <dgm:spPr/>
    </dgm:pt>
    <dgm:pt modelId="{245C4703-8BCB-4A0B-95E5-F10441F78758}" type="pres">
      <dgm:prSet presAssocID="{2717442E-6E2A-4F90-979A-01D46C364C88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B02951B-5B3E-4372-9671-8FDF77F0C40A}" type="pres">
      <dgm:prSet presAssocID="{ED1FF61D-6A76-4A78-AE28-A5DB07B2C105}" presName="sibTrans" presStyleLbl="sibTrans2D1" presStyleIdx="2" presStyleCnt="4"/>
      <dgm:spPr/>
    </dgm:pt>
    <dgm:pt modelId="{16211B12-ED0E-4D4E-9DAD-EAF1866522E6}" type="pres">
      <dgm:prSet presAssocID="{2A0C1B5F-58FF-4011-887F-BA8E2CFE6F28}" presName="node" presStyleLbl="node1" presStyleIdx="3" presStyleCnt="4">
        <dgm:presLayoutVars>
          <dgm:bulletEnabled val="1"/>
        </dgm:presLayoutVars>
      </dgm:prSet>
      <dgm:spPr/>
    </dgm:pt>
    <dgm:pt modelId="{FFB7D8B2-6085-4D1E-85DE-F2935F01FF84}" type="pres">
      <dgm:prSet presAssocID="{2A0C1B5F-58FF-4011-887F-BA8E2CFE6F28}" presName="dummy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0FEB8B0-14A7-411B-9031-AB5945D86E09}" type="pres">
      <dgm:prSet presAssocID="{BC22F203-8345-4C99-A7B5-D09FF72195FB}" presName="sibTrans" presStyleLbl="sibTrans2D1" presStyleIdx="3" presStyleCnt="4"/>
      <dgm:spPr/>
    </dgm:pt>
  </dgm:ptLst>
  <dgm:cxnLst>
    <dgm:cxn modelId="{723E4905-6553-4F67-A95D-8D365D87CFA1}" type="presOf" srcId="{BC22F203-8345-4C99-A7B5-D09FF72195FB}" destId="{30FEB8B0-14A7-411B-9031-AB5945D86E09}" srcOrd="0" destOrd="0" presId="urn:microsoft.com/office/officeart/2005/8/layout/radial6"/>
    <dgm:cxn modelId="{8FEEB60A-0513-4068-AC26-C611A0877A21}" type="presOf" srcId="{72CA2489-D285-4068-9967-4498A818166E}" destId="{36360EB1-2877-40C9-B031-70DD620098CC}" srcOrd="0" destOrd="0" presId="urn:microsoft.com/office/officeart/2005/8/layout/radial6"/>
    <dgm:cxn modelId="{5DA58C0F-4ACE-4C06-B30E-756BB9D58605}" type="presOf" srcId="{2717442E-6E2A-4F90-979A-01D46C364C88}" destId="{CA1579E8-91B0-4C2B-8765-610FAB62FACE}" srcOrd="0" destOrd="0" presId="urn:microsoft.com/office/officeart/2005/8/layout/radial6"/>
    <dgm:cxn modelId="{F12FA013-F18D-4246-A011-2581FE023AB9}" type="presOf" srcId="{A00A17C9-8226-4928-9882-4BA30E3F1DCD}" destId="{64F79BA4-A084-4757-A242-C8EA125EAED3}" srcOrd="0" destOrd="0" presId="urn:microsoft.com/office/officeart/2005/8/layout/radial6"/>
    <dgm:cxn modelId="{2B7E061E-0CC5-48EA-8B57-65CCAFEC04E4}" type="presOf" srcId="{F54C8F85-D1C3-4B5B-905A-01B936486A1C}" destId="{E119C350-E010-4855-AD30-7B2DC50B72BF}" srcOrd="0" destOrd="0" presId="urn:microsoft.com/office/officeart/2005/8/layout/radial6"/>
    <dgm:cxn modelId="{FA3CEC26-CCB6-4F73-9E94-584A751BF692}" srcId="{A00A17C9-8226-4928-9882-4BA30E3F1DCD}" destId="{2A0C1B5F-58FF-4011-887F-BA8E2CFE6F28}" srcOrd="3" destOrd="0" parTransId="{8EC09321-0BCD-45F2-8F95-79D7DACBB465}" sibTransId="{BC22F203-8345-4C99-A7B5-D09FF72195FB}"/>
    <dgm:cxn modelId="{4E751D34-A327-486E-A051-BFAC683A1043}" srcId="{A00A17C9-8226-4928-9882-4BA30E3F1DCD}" destId="{F54C8F85-D1C3-4B5B-905A-01B936486A1C}" srcOrd="1" destOrd="0" parTransId="{C0616065-6CCE-4D88-B96E-553BE941C0D4}" sibTransId="{95A90471-B36C-4F2B-AE7C-8BB6E2BE4E98}"/>
    <dgm:cxn modelId="{68505F40-7DFB-431F-AC67-2FCAAF102E62}" type="presOf" srcId="{87D98337-B29A-4562-8C68-70998945C198}" destId="{BDC5297D-722C-4983-BBD0-9D695E6AA185}" srcOrd="0" destOrd="0" presId="urn:microsoft.com/office/officeart/2005/8/layout/radial6"/>
    <dgm:cxn modelId="{704BEB45-CD97-459D-98BC-ACFD7367F15E}" type="presOf" srcId="{95A90471-B36C-4F2B-AE7C-8BB6E2BE4E98}" destId="{C8D8E0E8-6FEC-4F61-99A0-FEEF7D493C43}" srcOrd="0" destOrd="0" presId="urn:microsoft.com/office/officeart/2005/8/layout/radial6"/>
    <dgm:cxn modelId="{7B065468-94F7-48BE-B960-FBD57492F657}" type="presOf" srcId="{2A0C1B5F-58FF-4011-887F-BA8E2CFE6F28}" destId="{16211B12-ED0E-4D4E-9DAD-EAF1866522E6}" srcOrd="0" destOrd="0" presId="urn:microsoft.com/office/officeart/2005/8/layout/radial6"/>
    <dgm:cxn modelId="{35BA7558-C41A-4A82-982E-485104BE93EB}" type="presOf" srcId="{ED1FF61D-6A76-4A78-AE28-A5DB07B2C105}" destId="{3B02951B-5B3E-4372-9671-8FDF77F0C40A}" srcOrd="0" destOrd="0" presId="urn:microsoft.com/office/officeart/2005/8/layout/radial6"/>
    <dgm:cxn modelId="{2BA94594-EBA7-474A-BF48-F2EEEF5E3850}" srcId="{A00A17C9-8226-4928-9882-4BA30E3F1DCD}" destId="{1FBFF579-498E-4C0D-BE94-F5FAB38409A1}" srcOrd="0" destOrd="0" parTransId="{FC6D0111-269A-4BDA-802C-37927EC4B997}" sibTransId="{72CA2489-D285-4068-9967-4498A818166E}"/>
    <dgm:cxn modelId="{8F446FA2-07DE-422F-BF80-32D17F101909}" srcId="{87D98337-B29A-4562-8C68-70998945C198}" destId="{A00A17C9-8226-4928-9882-4BA30E3F1DCD}" srcOrd="0" destOrd="0" parTransId="{34883F27-E7E7-4138-9793-C9D11CC1A99C}" sibTransId="{8BAF62C0-6F5F-4482-A64B-4D463029AA52}"/>
    <dgm:cxn modelId="{0D7D56F3-67A9-4C45-8F2E-79675C565AF8}" type="presOf" srcId="{1FBFF579-498E-4C0D-BE94-F5FAB38409A1}" destId="{D41037E8-9021-476C-9D97-4C6E1B209E51}" srcOrd="0" destOrd="0" presId="urn:microsoft.com/office/officeart/2005/8/layout/radial6"/>
    <dgm:cxn modelId="{41ABABF6-0A6E-47D9-ADB2-3089ACF4076E}" srcId="{A00A17C9-8226-4928-9882-4BA30E3F1DCD}" destId="{2717442E-6E2A-4F90-979A-01D46C364C88}" srcOrd="2" destOrd="0" parTransId="{1C9E7407-5C7B-4D5B-A3E5-C733818D7239}" sibTransId="{ED1FF61D-6A76-4A78-AE28-A5DB07B2C105}"/>
    <dgm:cxn modelId="{2EEEA0BE-F537-4DF9-9573-A6AE3DBB5E9B}" type="presParOf" srcId="{BDC5297D-722C-4983-BBD0-9D695E6AA185}" destId="{64F79BA4-A084-4757-A242-C8EA125EAED3}" srcOrd="0" destOrd="0" presId="urn:microsoft.com/office/officeart/2005/8/layout/radial6"/>
    <dgm:cxn modelId="{47E8E5EB-9C28-43B2-9672-14EC2DD99F01}" type="presParOf" srcId="{BDC5297D-722C-4983-BBD0-9D695E6AA185}" destId="{D41037E8-9021-476C-9D97-4C6E1B209E51}" srcOrd="1" destOrd="0" presId="urn:microsoft.com/office/officeart/2005/8/layout/radial6"/>
    <dgm:cxn modelId="{912F358C-0F50-406E-A2E2-9F66DEE9B44B}" type="presParOf" srcId="{BDC5297D-722C-4983-BBD0-9D695E6AA185}" destId="{B693C224-F8B6-4025-AAF6-926704C82A2B}" srcOrd="2" destOrd="0" presId="urn:microsoft.com/office/officeart/2005/8/layout/radial6"/>
    <dgm:cxn modelId="{0088CEAE-DBF1-426F-AA2B-99953971F095}" type="presParOf" srcId="{BDC5297D-722C-4983-BBD0-9D695E6AA185}" destId="{36360EB1-2877-40C9-B031-70DD620098CC}" srcOrd="3" destOrd="0" presId="urn:microsoft.com/office/officeart/2005/8/layout/radial6"/>
    <dgm:cxn modelId="{51C533AD-969E-4BBB-BB03-C6F8E7E08659}" type="presParOf" srcId="{BDC5297D-722C-4983-BBD0-9D695E6AA185}" destId="{E119C350-E010-4855-AD30-7B2DC50B72BF}" srcOrd="4" destOrd="0" presId="urn:microsoft.com/office/officeart/2005/8/layout/radial6"/>
    <dgm:cxn modelId="{567495D2-A699-4AF6-8620-C59ECD04DC93}" type="presParOf" srcId="{BDC5297D-722C-4983-BBD0-9D695E6AA185}" destId="{7709390B-1B87-4A8B-8F2E-E416CC6E2374}" srcOrd="5" destOrd="0" presId="urn:microsoft.com/office/officeart/2005/8/layout/radial6"/>
    <dgm:cxn modelId="{E6C4BC2A-9859-4026-BF5A-C4336666E869}" type="presParOf" srcId="{BDC5297D-722C-4983-BBD0-9D695E6AA185}" destId="{C8D8E0E8-6FEC-4F61-99A0-FEEF7D493C43}" srcOrd="6" destOrd="0" presId="urn:microsoft.com/office/officeart/2005/8/layout/radial6"/>
    <dgm:cxn modelId="{C6314317-6E88-4C79-8FCC-73D11B50D832}" type="presParOf" srcId="{BDC5297D-722C-4983-BBD0-9D695E6AA185}" destId="{CA1579E8-91B0-4C2B-8765-610FAB62FACE}" srcOrd="7" destOrd="0" presId="urn:microsoft.com/office/officeart/2005/8/layout/radial6"/>
    <dgm:cxn modelId="{7871786C-5ADD-4222-BC96-33BF84C37100}" type="presParOf" srcId="{BDC5297D-722C-4983-BBD0-9D695E6AA185}" destId="{245C4703-8BCB-4A0B-95E5-F10441F78758}" srcOrd="8" destOrd="0" presId="urn:microsoft.com/office/officeart/2005/8/layout/radial6"/>
    <dgm:cxn modelId="{25A0D135-BF42-4F0C-AA1E-E42370351256}" type="presParOf" srcId="{BDC5297D-722C-4983-BBD0-9D695E6AA185}" destId="{3B02951B-5B3E-4372-9671-8FDF77F0C40A}" srcOrd="9" destOrd="0" presId="urn:microsoft.com/office/officeart/2005/8/layout/radial6"/>
    <dgm:cxn modelId="{9437AFDC-66BF-49B7-A054-49F75486F6FB}" type="presParOf" srcId="{BDC5297D-722C-4983-BBD0-9D695E6AA185}" destId="{16211B12-ED0E-4D4E-9DAD-EAF1866522E6}" srcOrd="10" destOrd="0" presId="urn:microsoft.com/office/officeart/2005/8/layout/radial6"/>
    <dgm:cxn modelId="{6F3877C9-BBBD-4CB5-BFE2-67EE044A9BA7}" type="presParOf" srcId="{BDC5297D-722C-4983-BBD0-9D695E6AA185}" destId="{FFB7D8B2-6085-4D1E-85DE-F2935F01FF84}" srcOrd="11" destOrd="0" presId="urn:microsoft.com/office/officeart/2005/8/layout/radial6"/>
    <dgm:cxn modelId="{FC4B4EC0-AC56-489E-90EF-6BDADF261018}" type="presParOf" srcId="{BDC5297D-722C-4983-BBD0-9D695E6AA185}" destId="{30FEB8B0-14A7-411B-9031-AB5945D86E09}" srcOrd="12" destOrd="0" presId="urn:microsoft.com/office/officeart/2005/8/layout/radial6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C9E84-9B04-4956-8C9D-2B26A838928C}">
      <dsp:nvSpPr>
        <dsp:cNvPr id="0" name=""/>
        <dsp:cNvSpPr/>
      </dsp:nvSpPr>
      <dsp:spPr>
        <a:xfrm>
          <a:off x="0" y="1172527"/>
          <a:ext cx="10793412" cy="156337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2701E-BFA3-4CF7-882E-4E2EBB8C79DC}">
      <dsp:nvSpPr>
        <dsp:cNvPr id="0" name=""/>
        <dsp:cNvSpPr/>
      </dsp:nvSpPr>
      <dsp:spPr>
        <a:xfrm>
          <a:off x="385" y="0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Understand As-Is State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" y="0"/>
        <a:ext cx="1163269" cy="1563370"/>
      </dsp:txXfrm>
    </dsp:sp>
    <dsp:sp modelId="{327F155A-DC28-43E6-842D-27E1881D8487}">
      <dsp:nvSpPr>
        <dsp:cNvPr id="0" name=""/>
        <dsp:cNvSpPr/>
      </dsp:nvSpPr>
      <dsp:spPr>
        <a:xfrm>
          <a:off x="386598" y="1758791"/>
          <a:ext cx="390842" cy="390842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BF5F4-902B-4A79-AC5B-C890D770DC92}">
      <dsp:nvSpPr>
        <dsp:cNvPr id="0" name=""/>
        <dsp:cNvSpPr/>
      </dsp:nvSpPr>
      <dsp:spPr>
        <a:xfrm>
          <a:off x="1221818" y="2345055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Understand As-Is State 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1818" y="2345055"/>
        <a:ext cx="1163269" cy="1563370"/>
      </dsp:txXfrm>
    </dsp:sp>
    <dsp:sp modelId="{A9252371-6671-4030-85B0-AD829B592AF9}">
      <dsp:nvSpPr>
        <dsp:cNvPr id="0" name=""/>
        <dsp:cNvSpPr/>
      </dsp:nvSpPr>
      <dsp:spPr>
        <a:xfrm>
          <a:off x="1608031" y="1758791"/>
          <a:ext cx="390842" cy="390842"/>
        </a:xfrm>
        <a:prstGeom prst="ellipse">
          <a:avLst/>
        </a:prstGeom>
        <a:solidFill>
          <a:schemeClr val="accent3">
            <a:shade val="80000"/>
            <a:hueOff val="14737"/>
            <a:satOff val="-325"/>
            <a:lumOff val="34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A8A1B-1EDB-481E-8564-1A78A85FE15E}">
      <dsp:nvSpPr>
        <dsp:cNvPr id="0" name=""/>
        <dsp:cNvSpPr/>
      </dsp:nvSpPr>
      <dsp:spPr>
        <a:xfrm>
          <a:off x="2443251" y="0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Prioritize Risk Threats/Level of Concern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3251" y="0"/>
        <a:ext cx="1163269" cy="1563370"/>
      </dsp:txXfrm>
    </dsp:sp>
    <dsp:sp modelId="{E17504CD-CF5F-4AE6-8EEF-6C8140A71F8A}">
      <dsp:nvSpPr>
        <dsp:cNvPr id="0" name=""/>
        <dsp:cNvSpPr/>
      </dsp:nvSpPr>
      <dsp:spPr>
        <a:xfrm>
          <a:off x="2829465" y="1758791"/>
          <a:ext cx="390842" cy="390842"/>
        </a:xfrm>
        <a:prstGeom prst="ellipse">
          <a:avLst/>
        </a:prstGeom>
        <a:solidFill>
          <a:schemeClr val="accent3">
            <a:shade val="80000"/>
            <a:hueOff val="29473"/>
            <a:satOff val="-649"/>
            <a:lumOff val="69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B4B19-52A3-423B-8F6F-097EBDF31B89}">
      <dsp:nvSpPr>
        <dsp:cNvPr id="0" name=""/>
        <dsp:cNvSpPr/>
      </dsp:nvSpPr>
      <dsp:spPr>
        <a:xfrm>
          <a:off x="3664684" y="2345055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Estimate </a:t>
          </a:r>
          <a:r>
            <a:rPr lang="en-US" sz="1100" b="1" u="sng" kern="1200">
              <a:latin typeface="Arial" panose="020B0604020202020204" pitchFamily="34" charset="0"/>
              <a:cs typeface="Arial" panose="020B0604020202020204" pitchFamily="34" charset="0"/>
            </a:rPr>
            <a:t>current</a:t>
          </a: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 capabilities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4684" y="2345055"/>
        <a:ext cx="1163269" cy="1563370"/>
      </dsp:txXfrm>
    </dsp:sp>
    <dsp:sp modelId="{71122E63-A61B-4527-B9B5-CB77FDA5551C}">
      <dsp:nvSpPr>
        <dsp:cNvPr id="0" name=""/>
        <dsp:cNvSpPr/>
      </dsp:nvSpPr>
      <dsp:spPr>
        <a:xfrm>
          <a:off x="4050898" y="1758791"/>
          <a:ext cx="390842" cy="390842"/>
        </a:xfrm>
        <a:prstGeom prst="ellipse">
          <a:avLst/>
        </a:prstGeom>
        <a:solidFill>
          <a:schemeClr val="accent3">
            <a:shade val="80000"/>
            <a:hueOff val="44210"/>
            <a:satOff val="-974"/>
            <a:lumOff val="103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AECC9-76F1-480B-9AB6-80C297796878}">
      <dsp:nvSpPr>
        <dsp:cNvPr id="0" name=""/>
        <dsp:cNvSpPr/>
      </dsp:nvSpPr>
      <dsp:spPr>
        <a:xfrm>
          <a:off x="4886117" y="0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Socialize &amp; Brainstorm </a:t>
          </a:r>
          <a:b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Risk/Threat </a:t>
          </a:r>
          <a:r>
            <a:rPr lang="en-US" sz="1100" b="1" u="sng" kern="1200">
              <a:latin typeface="Arial" panose="020B0604020202020204" pitchFamily="34" charset="0"/>
              <a:cs typeface="Arial" panose="020B0604020202020204" pitchFamily="34" charset="0"/>
            </a:rPr>
            <a:t>scenarios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86117" y="0"/>
        <a:ext cx="1163269" cy="1563370"/>
      </dsp:txXfrm>
    </dsp:sp>
    <dsp:sp modelId="{6E08A046-EC63-4C31-B382-B23D4177A7AF}">
      <dsp:nvSpPr>
        <dsp:cNvPr id="0" name=""/>
        <dsp:cNvSpPr/>
      </dsp:nvSpPr>
      <dsp:spPr>
        <a:xfrm>
          <a:off x="5272331" y="1758791"/>
          <a:ext cx="390842" cy="390842"/>
        </a:xfrm>
        <a:prstGeom prst="ellipse">
          <a:avLst/>
        </a:prstGeom>
        <a:solidFill>
          <a:schemeClr val="accent3">
            <a:shade val="80000"/>
            <a:hueOff val="58946"/>
            <a:satOff val="-1298"/>
            <a:lumOff val="138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019F-D57B-4486-817F-72A91A1385D1}">
      <dsp:nvSpPr>
        <dsp:cNvPr id="0" name=""/>
        <dsp:cNvSpPr/>
      </dsp:nvSpPr>
      <dsp:spPr>
        <a:xfrm>
          <a:off x="6107550" y="2345055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Create Tabletop exercises to validate As-Is 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7550" y="2345055"/>
        <a:ext cx="1163269" cy="1563370"/>
      </dsp:txXfrm>
    </dsp:sp>
    <dsp:sp modelId="{72EBC7AD-DE3B-4892-A1E0-98454419AA02}">
      <dsp:nvSpPr>
        <dsp:cNvPr id="0" name=""/>
        <dsp:cNvSpPr/>
      </dsp:nvSpPr>
      <dsp:spPr>
        <a:xfrm>
          <a:off x="6493764" y="1758791"/>
          <a:ext cx="390842" cy="390842"/>
        </a:xfrm>
        <a:prstGeom prst="ellipse">
          <a:avLst/>
        </a:prstGeom>
        <a:solidFill>
          <a:schemeClr val="accent3">
            <a:shade val="80000"/>
            <a:hueOff val="73683"/>
            <a:satOff val="-1623"/>
            <a:lumOff val="17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787DF-64D7-4D88-90C3-2ECE83B3520E}">
      <dsp:nvSpPr>
        <dsp:cNvPr id="0" name=""/>
        <dsp:cNvSpPr/>
      </dsp:nvSpPr>
      <dsp:spPr>
        <a:xfrm>
          <a:off x="7328983" y="0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Update understanding of As-Is – be real!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8983" y="0"/>
        <a:ext cx="1163269" cy="1563370"/>
      </dsp:txXfrm>
    </dsp:sp>
    <dsp:sp modelId="{4CD488A1-5D92-486C-96A9-D080EF1D8821}">
      <dsp:nvSpPr>
        <dsp:cNvPr id="0" name=""/>
        <dsp:cNvSpPr/>
      </dsp:nvSpPr>
      <dsp:spPr>
        <a:xfrm>
          <a:off x="7715197" y="1758791"/>
          <a:ext cx="390842" cy="390842"/>
        </a:xfrm>
        <a:prstGeom prst="ellipse">
          <a:avLst/>
        </a:prstGeom>
        <a:solidFill>
          <a:schemeClr val="accent3">
            <a:shade val="80000"/>
            <a:hueOff val="88419"/>
            <a:satOff val="-1947"/>
            <a:lumOff val="207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0915A-C088-4B61-9619-014D0849686A}">
      <dsp:nvSpPr>
        <dsp:cNvPr id="0" name=""/>
        <dsp:cNvSpPr/>
      </dsp:nvSpPr>
      <dsp:spPr>
        <a:xfrm>
          <a:off x="8550416" y="2345055"/>
          <a:ext cx="1163269" cy="156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Create plan to achieve </a:t>
          </a:r>
          <a:r>
            <a:rPr lang="en-US" sz="1100" b="1" u="sng" kern="1200" dirty="0">
              <a:latin typeface="Arial" panose="020B0604020202020204" pitchFamily="34" charset="0"/>
              <a:cs typeface="Arial" panose="020B0604020202020204" pitchFamily="34" charset="0"/>
            </a:rPr>
            <a:t>desired </a:t>
          </a:r>
          <a:r>
            <a:rPr lang="en-US" sz="1100" b="1" kern="1200" dirty="0">
              <a:latin typeface="Arial" panose="020B0604020202020204" pitchFamily="34" charset="0"/>
              <a:cs typeface="Arial" panose="020B0604020202020204" pitchFamily="34" charset="0"/>
            </a:rPr>
            <a:t>capability state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50416" y="2345055"/>
        <a:ext cx="1163269" cy="1563370"/>
      </dsp:txXfrm>
    </dsp:sp>
    <dsp:sp modelId="{97D8BA46-15D6-464C-9E95-28C1DD908E89}">
      <dsp:nvSpPr>
        <dsp:cNvPr id="0" name=""/>
        <dsp:cNvSpPr/>
      </dsp:nvSpPr>
      <dsp:spPr>
        <a:xfrm>
          <a:off x="8936630" y="1758791"/>
          <a:ext cx="390842" cy="390842"/>
        </a:xfrm>
        <a:prstGeom prst="ellipse">
          <a:avLst/>
        </a:prstGeom>
        <a:solidFill>
          <a:schemeClr val="accent3">
            <a:shade val="80000"/>
            <a:hueOff val="103156"/>
            <a:satOff val="-2272"/>
            <a:lumOff val="242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EB8B0-14A7-411B-9031-AB5945D86E09}">
      <dsp:nvSpPr>
        <dsp:cNvPr id="0" name=""/>
        <dsp:cNvSpPr/>
      </dsp:nvSpPr>
      <dsp:spPr>
        <a:xfrm>
          <a:off x="1141251" y="518799"/>
          <a:ext cx="3462396" cy="346239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2951B-5B3E-4372-9671-8FDF77F0C40A}">
      <dsp:nvSpPr>
        <dsp:cNvPr id="0" name=""/>
        <dsp:cNvSpPr/>
      </dsp:nvSpPr>
      <dsp:spPr>
        <a:xfrm>
          <a:off x="1141251" y="518799"/>
          <a:ext cx="3462396" cy="3462396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8E0E8-6FEC-4F61-99A0-FEEF7D493C43}">
      <dsp:nvSpPr>
        <dsp:cNvPr id="0" name=""/>
        <dsp:cNvSpPr/>
      </dsp:nvSpPr>
      <dsp:spPr>
        <a:xfrm>
          <a:off x="1141251" y="518799"/>
          <a:ext cx="3462396" cy="3462396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60EB1-2877-40C9-B031-70DD620098CC}">
      <dsp:nvSpPr>
        <dsp:cNvPr id="0" name=""/>
        <dsp:cNvSpPr/>
      </dsp:nvSpPr>
      <dsp:spPr>
        <a:xfrm>
          <a:off x="1141251" y="518799"/>
          <a:ext cx="3462396" cy="3462396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79BA4-A084-4757-A242-C8EA125EAED3}">
      <dsp:nvSpPr>
        <dsp:cNvPr id="0" name=""/>
        <dsp:cNvSpPr/>
      </dsp:nvSpPr>
      <dsp:spPr>
        <a:xfrm>
          <a:off x="2075793" y="1453341"/>
          <a:ext cx="1593311" cy="15933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Building a Secure Culture</a:t>
          </a:r>
        </a:p>
      </dsp:txBody>
      <dsp:txXfrm>
        <a:off x="2309128" y="1686676"/>
        <a:ext cx="1126641" cy="1126641"/>
      </dsp:txXfrm>
    </dsp:sp>
    <dsp:sp modelId="{D41037E8-9021-476C-9D97-4C6E1B209E51}">
      <dsp:nvSpPr>
        <dsp:cNvPr id="0" name=""/>
        <dsp:cNvSpPr/>
      </dsp:nvSpPr>
      <dsp:spPr>
        <a:xfrm>
          <a:off x="2314790" y="1291"/>
          <a:ext cx="1115318" cy="1115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478125" y="164626"/>
        <a:ext cx="788648" cy="788648"/>
      </dsp:txXfrm>
    </dsp:sp>
    <dsp:sp modelId="{E119C350-E010-4855-AD30-7B2DC50B72BF}">
      <dsp:nvSpPr>
        <dsp:cNvPr id="0" name=""/>
        <dsp:cNvSpPr/>
      </dsp:nvSpPr>
      <dsp:spPr>
        <a:xfrm>
          <a:off x="4005837" y="1692338"/>
          <a:ext cx="1115318" cy="1115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Prevent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169172" y="1855673"/>
        <a:ext cx="788648" cy="788648"/>
      </dsp:txXfrm>
    </dsp:sp>
    <dsp:sp modelId="{CA1579E8-91B0-4C2B-8765-610FAB62FACE}">
      <dsp:nvSpPr>
        <dsp:cNvPr id="0" name=""/>
        <dsp:cNvSpPr/>
      </dsp:nvSpPr>
      <dsp:spPr>
        <a:xfrm>
          <a:off x="2314790" y="3383385"/>
          <a:ext cx="1115318" cy="1115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Detect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478125" y="3546720"/>
        <a:ext cx="788648" cy="788648"/>
      </dsp:txXfrm>
    </dsp:sp>
    <dsp:sp modelId="{16211B12-ED0E-4D4E-9DAD-EAF1866522E6}">
      <dsp:nvSpPr>
        <dsp:cNvPr id="0" name=""/>
        <dsp:cNvSpPr/>
      </dsp:nvSpPr>
      <dsp:spPr>
        <a:xfrm>
          <a:off x="623743" y="1692338"/>
          <a:ext cx="1115318" cy="1115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Respond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87078" y="1855673"/>
        <a:ext cx="788648" cy="788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64436A-75C3-45D6-99CE-1C740BBE11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EA261-10EB-4D58-9657-EB1D642FC0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B1769-9349-4E11-B0E4-292CB090A263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BA4F3-7CFA-4371-8F2D-1236BEF46A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ED021-DC36-4807-B291-3620360BF7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CE99-084A-4A21-8CB2-915733D0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00915-AAF1-4CE4-8676-2D5BA0D63D60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D859E-6610-40FA-BD77-C82EB9A0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1247775"/>
            <a:ext cx="5727700" cy="322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11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1247775"/>
            <a:ext cx="5727700" cy="322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0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1247775"/>
            <a:ext cx="5727700" cy="322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52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6113" y="1247775"/>
            <a:ext cx="5727700" cy="3222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1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7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D4E2-B71C-4D79-8489-6AC4D990BD6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FBFC9-B3B4-45B4-B5B5-2E237A8C2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29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2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4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0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34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352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D46BEB2-6776-4960-B78B-58165AB6CB2D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BE6FA0-774C-4117-B13E-33F2384F6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2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7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5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D46BEB2-6776-4960-B78B-58165AB6CB2D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BE6FA0-774C-4117-B13E-33F2384F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rstmaridian.com/" TargetMode="External"/><Relationship Id="rId3" Type="http://schemas.openxmlformats.org/officeDocument/2006/relationships/image" Target="../media/image19.jpg"/><Relationship Id="rId7" Type="http://schemas.openxmlformats.org/officeDocument/2006/relationships/hyperlink" Target="mailto:cj.george@firstmaridian.com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be4.zendesk.com/hc/en-us/articles/208969608-Phish-Alert-Installation-Guide" TargetMode="External"/><Relationship Id="rId7" Type="http://schemas.openxmlformats.org/officeDocument/2006/relationships/hyperlink" Target="https://www.firstmaridian.com/" TargetMode="External"/><Relationship Id="rId2" Type="http://schemas.openxmlformats.org/officeDocument/2006/relationships/hyperlink" Target="https://www.sans.org/security-resources/polic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ghttalk.com/search?q=training" TargetMode="External"/><Relationship Id="rId5" Type="http://schemas.openxmlformats.org/officeDocument/2006/relationships/hyperlink" Target="https://www.knowbe4.com/products/kevin-mitnick-security-awareness-training/" TargetMode="External"/><Relationship Id="rId4" Type="http://schemas.openxmlformats.org/officeDocument/2006/relationships/hyperlink" Target="https://www.infosecinstitute.com/security-i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izonenterprise.com/verizon-insights-lab/dbir/2017/" TargetMode="External"/><Relationship Id="rId2" Type="http://schemas.openxmlformats.org/officeDocument/2006/relationships/hyperlink" Target="http://www.ponemon.org/local/upload/file/2016%20HPE%20CCC%20GLOBAL%20REPORT%20FINAL%20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pinnaclegroup.com/news/trending-stories#ts-2017-State-of-Application-Security-Findings$map-36928-xappid" TargetMode="External"/><Relationship Id="rId5" Type="http://schemas.openxmlformats.org/officeDocument/2006/relationships/hyperlink" Target="https://www.nist.gov/news-events/news/2017/01/nist-releases-update-cybersecurity-framework" TargetMode="External"/><Relationship Id="rId4" Type="http://schemas.openxmlformats.org/officeDocument/2006/relationships/hyperlink" Target="http://www.verizonenterprise.com/verizon-insights-lab/dbir/#Explore security repo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omberg.com/news/features/2018-10-04/the-big-hack-how-china-used-a-tiny-chip-to-infiltrate-america-s-top-companie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hs.gov/national-cybersecurity-and-communications-integration-center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infragard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ragard-la.org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www.nist.gov/cyberframework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ics-cert.us-cert.gov/Information-Product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9EC0B389-6C5B-4613-955F-777B28DFB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AC43696-2597-400A-96DE-C9CA146340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4FBB6-BA70-425E-9C96-108A5A29F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8407" y="943953"/>
            <a:ext cx="9755187" cy="3060345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 ICS &amp; SCADA Cyber Defense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4D89D-3665-4184-ABE2-228CD5FE0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406" y="4105403"/>
            <a:ext cx="9755187" cy="1073254"/>
          </a:xfrm>
        </p:spPr>
        <p:txBody>
          <a:bodyPr>
            <a:normAutofit/>
          </a:bodyPr>
          <a:lstStyle/>
          <a:p>
            <a:pPr algn="ctr"/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Ready Is YOUR Organization?</a:t>
            </a:r>
          </a:p>
        </p:txBody>
      </p:sp>
    </p:spTree>
    <p:extLst>
      <p:ext uri="{BB962C8B-B14F-4D97-AF65-F5344CB8AC3E}">
        <p14:creationId xmlns:p14="http://schemas.microsoft.com/office/powerpoint/2010/main" val="222274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04320" cy="856064"/>
          </a:xfrm>
        </p:spPr>
        <p:txBody>
          <a:bodyPr>
            <a:noAutofit/>
          </a:bodyPr>
          <a:lstStyle/>
          <a:p>
            <a:pPr algn="ctr"/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Current Capabilities — Assessment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670561" y="3040553"/>
            <a:ext cx="10363199" cy="9604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9"/>
          <p:cNvSpPr>
            <a:spLocks noChangeAspect="1" noEditPoints="1"/>
          </p:cNvSpPr>
          <p:nvPr/>
        </p:nvSpPr>
        <p:spPr bwMode="gray">
          <a:xfrm>
            <a:off x="3831892" y="3129150"/>
            <a:ext cx="811799" cy="792846"/>
          </a:xfrm>
          <a:custGeom>
            <a:avLst/>
            <a:gdLst>
              <a:gd name="T0" fmla="*/ 422 w 474"/>
              <a:gd name="T1" fmla="*/ 51 h 474"/>
              <a:gd name="T2" fmla="*/ 299 w 474"/>
              <a:gd name="T3" fmla="*/ 0 h 474"/>
              <a:gd name="T4" fmla="*/ 175 w 474"/>
              <a:gd name="T5" fmla="*/ 51 h 474"/>
              <a:gd name="T6" fmla="*/ 164 w 474"/>
              <a:gd name="T7" fmla="*/ 287 h 474"/>
              <a:gd name="T8" fmla="*/ 142 w 474"/>
              <a:gd name="T9" fmla="*/ 309 h 474"/>
              <a:gd name="T10" fmla="*/ 131 w 474"/>
              <a:gd name="T11" fmla="*/ 298 h 474"/>
              <a:gd name="T12" fmla="*/ 0 w 474"/>
              <a:gd name="T13" fmla="*/ 428 h 474"/>
              <a:gd name="T14" fmla="*/ 45 w 474"/>
              <a:gd name="T15" fmla="*/ 474 h 474"/>
              <a:gd name="T16" fmla="*/ 176 w 474"/>
              <a:gd name="T17" fmla="*/ 343 h 474"/>
              <a:gd name="T18" fmla="*/ 165 w 474"/>
              <a:gd name="T19" fmla="*/ 332 h 474"/>
              <a:gd name="T20" fmla="*/ 187 w 474"/>
              <a:gd name="T21" fmla="*/ 310 h 474"/>
              <a:gd name="T22" fmla="*/ 299 w 474"/>
              <a:gd name="T23" fmla="*/ 350 h 474"/>
              <a:gd name="T24" fmla="*/ 422 w 474"/>
              <a:gd name="T25" fmla="*/ 299 h 474"/>
              <a:gd name="T26" fmla="*/ 474 w 474"/>
              <a:gd name="T27" fmla="*/ 175 h 474"/>
              <a:gd name="T28" fmla="*/ 422 w 474"/>
              <a:gd name="T29" fmla="*/ 51 h 474"/>
              <a:gd name="T30" fmla="*/ 400 w 474"/>
              <a:gd name="T31" fmla="*/ 276 h 474"/>
              <a:gd name="T32" fmla="*/ 299 w 474"/>
              <a:gd name="T33" fmla="*/ 318 h 474"/>
              <a:gd name="T34" fmla="*/ 197 w 474"/>
              <a:gd name="T35" fmla="*/ 276 h 474"/>
              <a:gd name="T36" fmla="*/ 197 w 474"/>
              <a:gd name="T37" fmla="*/ 74 h 474"/>
              <a:gd name="T38" fmla="*/ 299 w 474"/>
              <a:gd name="T39" fmla="*/ 32 h 474"/>
              <a:gd name="T40" fmla="*/ 400 w 474"/>
              <a:gd name="T41" fmla="*/ 74 h 474"/>
              <a:gd name="T42" fmla="*/ 442 w 474"/>
              <a:gd name="T43" fmla="*/ 175 h 474"/>
              <a:gd name="T44" fmla="*/ 400 w 474"/>
              <a:gd name="T45" fmla="*/ 27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4" h="474">
                <a:moveTo>
                  <a:pt x="422" y="51"/>
                </a:moveTo>
                <a:cubicBezTo>
                  <a:pt x="389" y="18"/>
                  <a:pt x="345" y="0"/>
                  <a:pt x="299" y="0"/>
                </a:cubicBezTo>
                <a:cubicBezTo>
                  <a:pt x="252" y="0"/>
                  <a:pt x="208" y="18"/>
                  <a:pt x="175" y="51"/>
                </a:cubicBezTo>
                <a:cubicBezTo>
                  <a:pt x="110" y="116"/>
                  <a:pt x="107" y="218"/>
                  <a:pt x="164" y="287"/>
                </a:cubicBezTo>
                <a:cubicBezTo>
                  <a:pt x="142" y="309"/>
                  <a:pt x="142" y="309"/>
                  <a:pt x="142" y="309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0" y="428"/>
                  <a:pt x="0" y="428"/>
                  <a:pt x="0" y="428"/>
                </a:cubicBezTo>
                <a:cubicBezTo>
                  <a:pt x="45" y="474"/>
                  <a:pt x="45" y="474"/>
                  <a:pt x="45" y="474"/>
                </a:cubicBezTo>
                <a:cubicBezTo>
                  <a:pt x="176" y="343"/>
                  <a:pt x="176" y="343"/>
                  <a:pt x="176" y="343"/>
                </a:cubicBezTo>
                <a:cubicBezTo>
                  <a:pt x="165" y="332"/>
                  <a:pt x="165" y="332"/>
                  <a:pt x="165" y="332"/>
                </a:cubicBezTo>
                <a:cubicBezTo>
                  <a:pt x="187" y="310"/>
                  <a:pt x="187" y="310"/>
                  <a:pt x="187" y="310"/>
                </a:cubicBezTo>
                <a:cubicBezTo>
                  <a:pt x="218" y="336"/>
                  <a:pt x="257" y="350"/>
                  <a:pt x="299" y="350"/>
                </a:cubicBezTo>
                <a:cubicBezTo>
                  <a:pt x="345" y="350"/>
                  <a:pt x="389" y="332"/>
                  <a:pt x="422" y="299"/>
                </a:cubicBezTo>
                <a:cubicBezTo>
                  <a:pt x="455" y="266"/>
                  <a:pt x="474" y="222"/>
                  <a:pt x="474" y="175"/>
                </a:cubicBezTo>
                <a:cubicBezTo>
                  <a:pt x="474" y="128"/>
                  <a:pt x="455" y="84"/>
                  <a:pt x="422" y="51"/>
                </a:cubicBezTo>
                <a:close/>
                <a:moveTo>
                  <a:pt x="400" y="276"/>
                </a:moveTo>
                <a:cubicBezTo>
                  <a:pt x="373" y="303"/>
                  <a:pt x="337" y="318"/>
                  <a:pt x="299" y="318"/>
                </a:cubicBezTo>
                <a:cubicBezTo>
                  <a:pt x="260" y="318"/>
                  <a:pt x="224" y="303"/>
                  <a:pt x="197" y="276"/>
                </a:cubicBezTo>
                <a:cubicBezTo>
                  <a:pt x="142" y="220"/>
                  <a:pt x="142" y="130"/>
                  <a:pt x="197" y="74"/>
                </a:cubicBezTo>
                <a:cubicBezTo>
                  <a:pt x="224" y="47"/>
                  <a:pt x="260" y="32"/>
                  <a:pt x="299" y="32"/>
                </a:cubicBezTo>
                <a:cubicBezTo>
                  <a:pt x="337" y="32"/>
                  <a:pt x="373" y="47"/>
                  <a:pt x="400" y="74"/>
                </a:cubicBezTo>
                <a:cubicBezTo>
                  <a:pt x="427" y="101"/>
                  <a:pt x="442" y="137"/>
                  <a:pt x="442" y="175"/>
                </a:cubicBezTo>
                <a:cubicBezTo>
                  <a:pt x="442" y="213"/>
                  <a:pt x="427" y="249"/>
                  <a:pt x="400" y="276"/>
                </a:cubicBezTo>
                <a:close/>
              </a:path>
            </a:pathLst>
          </a:custGeom>
          <a:solidFill>
            <a:srgbClr val="0153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 bwMode="gray">
          <a:xfrm>
            <a:off x="6651535" y="3112303"/>
            <a:ext cx="679023" cy="757879"/>
            <a:chOff x="3471232" y="838496"/>
            <a:chExt cx="380599" cy="436576"/>
          </a:xfrm>
          <a:solidFill>
            <a:srgbClr val="00529B"/>
          </a:solidFill>
        </p:grpSpPr>
        <p:sp>
          <p:nvSpPr>
            <p:cNvPr id="13" name="Oval 9"/>
            <p:cNvSpPr>
              <a:spLocks noChangeArrowheads="1"/>
            </p:cNvSpPr>
            <p:nvPr/>
          </p:nvSpPr>
          <p:spPr bwMode="gray">
            <a:xfrm>
              <a:off x="3691252" y="95702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gray">
            <a:xfrm>
              <a:off x="3550831" y="957907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gray">
            <a:xfrm>
              <a:off x="3471232" y="107555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3621042" y="107555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gray">
            <a:xfrm>
              <a:off x="3770851" y="107555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gray">
            <a:xfrm>
              <a:off x="3616347" y="83849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gray">
            <a:xfrm>
              <a:off x="3775549" y="83849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gray">
            <a:xfrm>
              <a:off x="3475926" y="83849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 bwMode="gray">
          <a:xfrm>
            <a:off x="978812" y="3091125"/>
            <a:ext cx="928466" cy="800233"/>
            <a:chOff x="2390763" y="1120771"/>
            <a:chExt cx="1306507" cy="1157285"/>
          </a:xfrm>
          <a:solidFill>
            <a:srgbClr val="00529B"/>
          </a:solidFill>
        </p:grpSpPr>
        <p:sp>
          <p:nvSpPr>
            <p:cNvPr id="22" name="Oval 12"/>
            <p:cNvSpPr>
              <a:spLocks noChangeArrowheads="1"/>
            </p:cNvSpPr>
            <p:nvPr/>
          </p:nvSpPr>
          <p:spPr bwMode="gray">
            <a:xfrm>
              <a:off x="3355959" y="1477957"/>
              <a:ext cx="341311" cy="3428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gray">
            <a:xfrm>
              <a:off x="2390763" y="1120771"/>
              <a:ext cx="908047" cy="1157285"/>
            </a:xfrm>
            <a:custGeom>
              <a:avLst/>
              <a:gdLst>
                <a:gd name="T0" fmla="*/ 406 w 532"/>
                <a:gd name="T1" fmla="*/ 516 h 676"/>
                <a:gd name="T2" fmla="*/ 400 w 532"/>
                <a:gd name="T3" fmla="*/ 516 h 676"/>
                <a:gd name="T4" fmla="*/ 371 w 532"/>
                <a:gd name="T5" fmla="*/ 426 h 676"/>
                <a:gd name="T6" fmla="*/ 426 w 532"/>
                <a:gd name="T7" fmla="*/ 338 h 676"/>
                <a:gd name="T8" fmla="*/ 384 w 532"/>
                <a:gd name="T9" fmla="*/ 256 h 676"/>
                <a:gd name="T10" fmla="*/ 433 w 532"/>
                <a:gd name="T11" fmla="*/ 158 h 676"/>
                <a:gd name="T12" fmla="*/ 452 w 532"/>
                <a:gd name="T13" fmla="*/ 161 h 676"/>
                <a:gd name="T14" fmla="*/ 532 w 532"/>
                <a:gd name="T15" fmla="*/ 81 h 676"/>
                <a:gd name="T16" fmla="*/ 452 w 532"/>
                <a:gd name="T17" fmla="*/ 0 h 676"/>
                <a:gd name="T18" fmla="*/ 372 w 532"/>
                <a:gd name="T19" fmla="*/ 81 h 676"/>
                <a:gd name="T20" fmla="*/ 404 w 532"/>
                <a:gd name="T21" fmla="*/ 145 h 676"/>
                <a:gd name="T22" fmla="*/ 355 w 532"/>
                <a:gd name="T23" fmla="*/ 242 h 676"/>
                <a:gd name="T24" fmla="*/ 327 w 532"/>
                <a:gd name="T25" fmla="*/ 238 h 676"/>
                <a:gd name="T26" fmla="*/ 254 w 532"/>
                <a:gd name="T27" fmla="*/ 270 h 676"/>
                <a:gd name="T28" fmla="*/ 155 w 532"/>
                <a:gd name="T29" fmla="*/ 204 h 676"/>
                <a:gd name="T30" fmla="*/ 161 w 532"/>
                <a:gd name="T31" fmla="*/ 174 h 676"/>
                <a:gd name="T32" fmla="*/ 80 w 532"/>
                <a:gd name="T33" fmla="*/ 93 h 676"/>
                <a:gd name="T34" fmla="*/ 0 w 532"/>
                <a:gd name="T35" fmla="*/ 174 h 676"/>
                <a:gd name="T36" fmla="*/ 80 w 532"/>
                <a:gd name="T37" fmla="*/ 254 h 676"/>
                <a:gd name="T38" fmla="*/ 137 w 532"/>
                <a:gd name="T39" fmla="*/ 230 h 676"/>
                <a:gd name="T40" fmla="*/ 236 w 532"/>
                <a:gd name="T41" fmla="*/ 296 h 676"/>
                <a:gd name="T42" fmla="*/ 227 w 532"/>
                <a:gd name="T43" fmla="*/ 338 h 676"/>
                <a:gd name="T44" fmla="*/ 327 w 532"/>
                <a:gd name="T45" fmla="*/ 437 h 676"/>
                <a:gd name="T46" fmla="*/ 341 w 532"/>
                <a:gd name="T47" fmla="*/ 436 h 676"/>
                <a:gd name="T48" fmla="*/ 369 w 532"/>
                <a:gd name="T49" fmla="*/ 525 h 676"/>
                <a:gd name="T50" fmla="*/ 326 w 532"/>
                <a:gd name="T51" fmla="*/ 596 h 676"/>
                <a:gd name="T52" fmla="*/ 406 w 532"/>
                <a:gd name="T53" fmla="*/ 676 h 676"/>
                <a:gd name="T54" fmla="*/ 486 w 532"/>
                <a:gd name="T55" fmla="*/ 596 h 676"/>
                <a:gd name="T56" fmla="*/ 406 w 532"/>
                <a:gd name="T57" fmla="*/ 516 h 676"/>
                <a:gd name="T58" fmla="*/ 452 w 532"/>
                <a:gd name="T59" fmla="*/ 32 h 676"/>
                <a:gd name="T60" fmla="*/ 501 w 532"/>
                <a:gd name="T61" fmla="*/ 81 h 676"/>
                <a:gd name="T62" fmla="*/ 452 w 532"/>
                <a:gd name="T63" fmla="*/ 129 h 676"/>
                <a:gd name="T64" fmla="*/ 404 w 532"/>
                <a:gd name="T65" fmla="*/ 81 h 676"/>
                <a:gd name="T66" fmla="*/ 452 w 532"/>
                <a:gd name="T67" fmla="*/ 32 h 676"/>
                <a:gd name="T68" fmla="*/ 80 w 532"/>
                <a:gd name="T69" fmla="*/ 222 h 676"/>
                <a:gd name="T70" fmla="*/ 32 w 532"/>
                <a:gd name="T71" fmla="*/ 174 h 676"/>
                <a:gd name="T72" fmla="*/ 80 w 532"/>
                <a:gd name="T73" fmla="*/ 125 h 676"/>
                <a:gd name="T74" fmla="*/ 129 w 532"/>
                <a:gd name="T75" fmla="*/ 174 h 676"/>
                <a:gd name="T76" fmla="*/ 80 w 532"/>
                <a:gd name="T77" fmla="*/ 222 h 676"/>
                <a:gd name="T78" fmla="*/ 406 w 532"/>
                <a:gd name="T79" fmla="*/ 644 h 676"/>
                <a:gd name="T80" fmla="*/ 358 w 532"/>
                <a:gd name="T81" fmla="*/ 596 h 676"/>
                <a:gd name="T82" fmla="*/ 406 w 532"/>
                <a:gd name="T83" fmla="*/ 548 h 676"/>
                <a:gd name="T84" fmla="*/ 454 w 532"/>
                <a:gd name="T85" fmla="*/ 596 h 676"/>
                <a:gd name="T86" fmla="*/ 406 w 532"/>
                <a:gd name="T87" fmla="*/ 64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2" h="676">
                  <a:moveTo>
                    <a:pt x="406" y="516"/>
                  </a:moveTo>
                  <a:cubicBezTo>
                    <a:pt x="404" y="516"/>
                    <a:pt x="402" y="516"/>
                    <a:pt x="400" y="516"/>
                  </a:cubicBezTo>
                  <a:cubicBezTo>
                    <a:pt x="371" y="426"/>
                    <a:pt x="371" y="426"/>
                    <a:pt x="371" y="426"/>
                  </a:cubicBezTo>
                  <a:cubicBezTo>
                    <a:pt x="404" y="410"/>
                    <a:pt x="426" y="376"/>
                    <a:pt x="426" y="338"/>
                  </a:cubicBezTo>
                  <a:cubicBezTo>
                    <a:pt x="426" y="304"/>
                    <a:pt x="410" y="274"/>
                    <a:pt x="384" y="256"/>
                  </a:cubicBezTo>
                  <a:cubicBezTo>
                    <a:pt x="433" y="158"/>
                    <a:pt x="433" y="158"/>
                    <a:pt x="433" y="158"/>
                  </a:cubicBezTo>
                  <a:cubicBezTo>
                    <a:pt x="439" y="160"/>
                    <a:pt x="446" y="161"/>
                    <a:pt x="452" y="161"/>
                  </a:cubicBezTo>
                  <a:cubicBezTo>
                    <a:pt x="496" y="161"/>
                    <a:pt x="532" y="125"/>
                    <a:pt x="532" y="81"/>
                  </a:cubicBezTo>
                  <a:cubicBezTo>
                    <a:pt x="532" y="36"/>
                    <a:pt x="496" y="0"/>
                    <a:pt x="452" y="0"/>
                  </a:cubicBezTo>
                  <a:cubicBezTo>
                    <a:pt x="408" y="0"/>
                    <a:pt x="372" y="36"/>
                    <a:pt x="372" y="81"/>
                  </a:cubicBezTo>
                  <a:cubicBezTo>
                    <a:pt x="372" y="107"/>
                    <a:pt x="385" y="130"/>
                    <a:pt x="404" y="145"/>
                  </a:cubicBezTo>
                  <a:cubicBezTo>
                    <a:pt x="355" y="242"/>
                    <a:pt x="355" y="242"/>
                    <a:pt x="355" y="242"/>
                  </a:cubicBezTo>
                  <a:cubicBezTo>
                    <a:pt x="346" y="239"/>
                    <a:pt x="337" y="238"/>
                    <a:pt x="327" y="238"/>
                  </a:cubicBezTo>
                  <a:cubicBezTo>
                    <a:pt x="298" y="238"/>
                    <a:pt x="272" y="250"/>
                    <a:pt x="254" y="270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8" y="195"/>
                    <a:pt x="161" y="184"/>
                    <a:pt x="161" y="174"/>
                  </a:cubicBezTo>
                  <a:cubicBezTo>
                    <a:pt x="161" y="129"/>
                    <a:pt x="125" y="93"/>
                    <a:pt x="80" y="93"/>
                  </a:cubicBezTo>
                  <a:cubicBezTo>
                    <a:pt x="36" y="93"/>
                    <a:pt x="0" y="129"/>
                    <a:pt x="0" y="174"/>
                  </a:cubicBezTo>
                  <a:cubicBezTo>
                    <a:pt x="0" y="218"/>
                    <a:pt x="36" y="254"/>
                    <a:pt x="80" y="254"/>
                  </a:cubicBezTo>
                  <a:cubicBezTo>
                    <a:pt x="102" y="254"/>
                    <a:pt x="122" y="245"/>
                    <a:pt x="137" y="230"/>
                  </a:cubicBezTo>
                  <a:cubicBezTo>
                    <a:pt x="236" y="296"/>
                    <a:pt x="236" y="296"/>
                    <a:pt x="236" y="296"/>
                  </a:cubicBezTo>
                  <a:cubicBezTo>
                    <a:pt x="230" y="309"/>
                    <a:pt x="227" y="323"/>
                    <a:pt x="227" y="338"/>
                  </a:cubicBezTo>
                  <a:cubicBezTo>
                    <a:pt x="227" y="393"/>
                    <a:pt x="272" y="437"/>
                    <a:pt x="327" y="437"/>
                  </a:cubicBezTo>
                  <a:cubicBezTo>
                    <a:pt x="332" y="437"/>
                    <a:pt x="336" y="437"/>
                    <a:pt x="341" y="436"/>
                  </a:cubicBezTo>
                  <a:cubicBezTo>
                    <a:pt x="369" y="525"/>
                    <a:pt x="369" y="525"/>
                    <a:pt x="369" y="525"/>
                  </a:cubicBezTo>
                  <a:cubicBezTo>
                    <a:pt x="343" y="538"/>
                    <a:pt x="326" y="565"/>
                    <a:pt x="326" y="596"/>
                  </a:cubicBezTo>
                  <a:cubicBezTo>
                    <a:pt x="326" y="640"/>
                    <a:pt x="362" y="676"/>
                    <a:pt x="406" y="676"/>
                  </a:cubicBezTo>
                  <a:cubicBezTo>
                    <a:pt x="450" y="676"/>
                    <a:pt x="486" y="640"/>
                    <a:pt x="486" y="596"/>
                  </a:cubicBezTo>
                  <a:cubicBezTo>
                    <a:pt x="486" y="552"/>
                    <a:pt x="450" y="516"/>
                    <a:pt x="406" y="516"/>
                  </a:cubicBezTo>
                  <a:close/>
                  <a:moveTo>
                    <a:pt x="452" y="32"/>
                  </a:moveTo>
                  <a:cubicBezTo>
                    <a:pt x="479" y="32"/>
                    <a:pt x="501" y="54"/>
                    <a:pt x="501" y="81"/>
                  </a:cubicBezTo>
                  <a:cubicBezTo>
                    <a:pt x="501" y="107"/>
                    <a:pt x="479" y="129"/>
                    <a:pt x="452" y="129"/>
                  </a:cubicBezTo>
                  <a:cubicBezTo>
                    <a:pt x="426" y="129"/>
                    <a:pt x="404" y="107"/>
                    <a:pt x="404" y="81"/>
                  </a:cubicBezTo>
                  <a:cubicBezTo>
                    <a:pt x="404" y="54"/>
                    <a:pt x="426" y="32"/>
                    <a:pt x="452" y="32"/>
                  </a:cubicBezTo>
                  <a:close/>
                  <a:moveTo>
                    <a:pt x="80" y="222"/>
                  </a:moveTo>
                  <a:cubicBezTo>
                    <a:pt x="54" y="222"/>
                    <a:pt x="32" y="200"/>
                    <a:pt x="32" y="174"/>
                  </a:cubicBezTo>
                  <a:cubicBezTo>
                    <a:pt x="32" y="147"/>
                    <a:pt x="54" y="125"/>
                    <a:pt x="80" y="125"/>
                  </a:cubicBezTo>
                  <a:cubicBezTo>
                    <a:pt x="107" y="125"/>
                    <a:pt x="129" y="147"/>
                    <a:pt x="129" y="174"/>
                  </a:cubicBezTo>
                  <a:cubicBezTo>
                    <a:pt x="129" y="200"/>
                    <a:pt x="107" y="222"/>
                    <a:pt x="80" y="222"/>
                  </a:cubicBezTo>
                  <a:close/>
                  <a:moveTo>
                    <a:pt x="406" y="644"/>
                  </a:moveTo>
                  <a:cubicBezTo>
                    <a:pt x="379" y="644"/>
                    <a:pt x="358" y="623"/>
                    <a:pt x="358" y="596"/>
                  </a:cubicBezTo>
                  <a:cubicBezTo>
                    <a:pt x="358" y="569"/>
                    <a:pt x="379" y="548"/>
                    <a:pt x="406" y="548"/>
                  </a:cubicBezTo>
                  <a:cubicBezTo>
                    <a:pt x="433" y="548"/>
                    <a:pt x="454" y="569"/>
                    <a:pt x="454" y="596"/>
                  </a:cubicBezTo>
                  <a:cubicBezTo>
                    <a:pt x="454" y="623"/>
                    <a:pt x="433" y="644"/>
                    <a:pt x="406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2436798" y="1811332"/>
              <a:ext cx="217488" cy="220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gray">
            <a:xfrm>
              <a:off x="2717785" y="1777994"/>
              <a:ext cx="65088" cy="60324"/>
            </a:xfrm>
            <a:custGeom>
              <a:avLst/>
              <a:gdLst>
                <a:gd name="T0" fmla="*/ 13 w 38"/>
                <a:gd name="T1" fmla="*/ 4 h 35"/>
                <a:gd name="T2" fmla="*/ 12 w 38"/>
                <a:gd name="T3" fmla="*/ 4 h 35"/>
                <a:gd name="T4" fmla="*/ 4 w 38"/>
                <a:gd name="T5" fmla="*/ 26 h 35"/>
                <a:gd name="T6" fmla="*/ 19 w 38"/>
                <a:gd name="T7" fmla="*/ 35 h 35"/>
                <a:gd name="T8" fmla="*/ 25 w 38"/>
                <a:gd name="T9" fmla="*/ 33 h 35"/>
                <a:gd name="T10" fmla="*/ 27 w 38"/>
                <a:gd name="T11" fmla="*/ 33 h 35"/>
                <a:gd name="T12" fmla="*/ 34 w 38"/>
                <a:gd name="T13" fmla="*/ 11 h 35"/>
                <a:gd name="T14" fmla="*/ 13 w 38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5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" y="8"/>
                    <a:pt x="0" y="18"/>
                    <a:pt x="4" y="26"/>
                  </a:cubicBezTo>
                  <a:cubicBezTo>
                    <a:pt x="7" y="31"/>
                    <a:pt x="13" y="35"/>
                    <a:pt x="19" y="35"/>
                  </a:cubicBezTo>
                  <a:cubicBezTo>
                    <a:pt x="21" y="35"/>
                    <a:pt x="23" y="34"/>
                    <a:pt x="25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5" y="29"/>
                    <a:pt x="38" y="19"/>
                    <a:pt x="34" y="11"/>
                  </a:cubicBezTo>
                  <a:cubicBezTo>
                    <a:pt x="30" y="3"/>
                    <a:pt x="21" y="0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gray">
            <a:xfrm>
              <a:off x="2641586" y="1816096"/>
              <a:ext cx="63499" cy="58737"/>
            </a:xfrm>
            <a:custGeom>
              <a:avLst/>
              <a:gdLst>
                <a:gd name="T0" fmla="*/ 12 w 37"/>
                <a:gd name="T1" fmla="*/ 3 h 34"/>
                <a:gd name="T2" fmla="*/ 11 w 37"/>
                <a:gd name="T3" fmla="*/ 4 h 34"/>
                <a:gd name="T4" fmla="*/ 4 w 37"/>
                <a:gd name="T5" fmla="*/ 25 h 34"/>
                <a:gd name="T6" fmla="*/ 18 w 37"/>
                <a:gd name="T7" fmla="*/ 34 h 34"/>
                <a:gd name="T8" fmla="*/ 25 w 37"/>
                <a:gd name="T9" fmla="*/ 33 h 34"/>
                <a:gd name="T10" fmla="*/ 26 w 37"/>
                <a:gd name="T11" fmla="*/ 32 h 34"/>
                <a:gd name="T12" fmla="*/ 34 w 37"/>
                <a:gd name="T13" fmla="*/ 11 h 34"/>
                <a:gd name="T14" fmla="*/ 12 w 37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2" y="3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" y="31"/>
                    <a:pt x="12" y="34"/>
                    <a:pt x="18" y="34"/>
                  </a:cubicBezTo>
                  <a:cubicBezTo>
                    <a:pt x="20" y="34"/>
                    <a:pt x="23" y="34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4" y="28"/>
                    <a:pt x="37" y="19"/>
                    <a:pt x="34" y="11"/>
                  </a:cubicBezTo>
                  <a:cubicBezTo>
                    <a:pt x="30" y="3"/>
                    <a:pt x="20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gray">
            <a:xfrm>
              <a:off x="3297213" y="1643063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2 h 33"/>
                <a:gd name="T10" fmla="*/ 20 w 35"/>
                <a:gd name="T11" fmla="*/ 32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1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4" y="6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gray">
            <a:xfrm>
              <a:off x="3208321" y="1649425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3 h 33"/>
                <a:gd name="T10" fmla="*/ 20 w 35"/>
                <a:gd name="T11" fmla="*/ 33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2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3" y="7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gray">
            <a:xfrm>
              <a:off x="3119437" y="1657350"/>
              <a:ext cx="58737" cy="55563"/>
            </a:xfrm>
            <a:custGeom>
              <a:avLst/>
              <a:gdLst>
                <a:gd name="T0" fmla="*/ 15 w 35"/>
                <a:gd name="T1" fmla="*/ 1 h 33"/>
                <a:gd name="T2" fmla="*/ 1 w 35"/>
                <a:gd name="T3" fmla="*/ 18 h 33"/>
                <a:gd name="T4" fmla="*/ 17 w 35"/>
                <a:gd name="T5" fmla="*/ 33 h 33"/>
                <a:gd name="T6" fmla="*/ 18 w 35"/>
                <a:gd name="T7" fmla="*/ 33 h 33"/>
                <a:gd name="T8" fmla="*/ 19 w 35"/>
                <a:gd name="T9" fmla="*/ 33 h 33"/>
                <a:gd name="T10" fmla="*/ 34 w 35"/>
                <a:gd name="T11" fmla="*/ 16 h 33"/>
                <a:gd name="T12" fmla="*/ 17 w 35"/>
                <a:gd name="T13" fmla="*/ 1 h 33"/>
                <a:gd name="T14" fmla="*/ 15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5" y="1"/>
                  </a:moveTo>
                  <a:cubicBezTo>
                    <a:pt x="7" y="2"/>
                    <a:pt x="0" y="10"/>
                    <a:pt x="1" y="18"/>
                  </a:cubicBezTo>
                  <a:cubicBezTo>
                    <a:pt x="2" y="27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8" y="32"/>
                    <a:pt x="35" y="24"/>
                    <a:pt x="34" y="16"/>
                  </a:cubicBezTo>
                  <a:cubicBezTo>
                    <a:pt x="33" y="7"/>
                    <a:pt x="26" y="0"/>
                    <a:pt x="17" y="1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 bwMode="gray">
          <a:xfrm>
            <a:off x="670561" y="4030409"/>
            <a:ext cx="10363199" cy="772923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Predict                         Detect                             Respond                        Prevent</a:t>
            </a:r>
          </a:p>
        </p:txBody>
      </p:sp>
      <p:sp>
        <p:nvSpPr>
          <p:cNvPr id="32" name="Rectangle 31"/>
          <p:cNvSpPr/>
          <p:nvPr/>
        </p:nvSpPr>
        <p:spPr bwMode="gray">
          <a:xfrm>
            <a:off x="670560" y="2063245"/>
            <a:ext cx="10363199" cy="9604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gray">
          <a:xfrm>
            <a:off x="901443" y="2141351"/>
            <a:ext cx="1083205" cy="8370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 bwMode="gray">
          <a:xfrm>
            <a:off x="3696188" y="2141351"/>
            <a:ext cx="1083205" cy="837023"/>
          </a:xfrm>
          <a:prstGeom prst="roundRect">
            <a:avLst/>
          </a:prstGeom>
          <a:solidFill>
            <a:srgbClr val="FFCC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gray">
          <a:xfrm>
            <a:off x="6441068" y="2141351"/>
            <a:ext cx="1083205" cy="837023"/>
          </a:xfrm>
          <a:prstGeom prst="roundRect">
            <a:avLst/>
          </a:prstGeom>
          <a:solidFill>
            <a:srgbClr val="F7563B">
              <a:alpha val="8902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gray">
          <a:xfrm>
            <a:off x="9185948" y="2141351"/>
            <a:ext cx="1083205" cy="837023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gray">
          <a:xfrm>
            <a:off x="670560" y="1214667"/>
            <a:ext cx="10363199" cy="83611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Preparedness for All Hazard Scenarios:</a:t>
            </a:r>
            <a:b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(Cyber/Tech Incident, Weather Event, Vendor Disruption, Etc.)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673845" y="4800487"/>
            <a:ext cx="10359914" cy="612472"/>
          </a:xfrm>
          <a:prstGeom prst="rect">
            <a:avLst/>
          </a:prstGeom>
          <a:solidFill>
            <a:schemeClr val="accent6">
              <a:lumMod val="40000"/>
              <a:lumOff val="60000"/>
              <a:alpha val="78039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or perish – Build resiliency, define roles, communications &amp; authority in advance.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16E0EB-0362-468D-A09C-00C9052A9800}"/>
              </a:ext>
            </a:extLst>
          </p:cNvPr>
          <p:cNvGrpSpPr>
            <a:grpSpLocks noChangeAspect="1"/>
          </p:cNvGrpSpPr>
          <p:nvPr/>
        </p:nvGrpSpPr>
        <p:grpSpPr>
          <a:xfrm>
            <a:off x="9185948" y="3196673"/>
            <a:ext cx="1193807" cy="730588"/>
            <a:chOff x="4105275" y="3784600"/>
            <a:chExt cx="603250" cy="379413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535EBFD-F61B-481D-927A-B3EEC4244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784600"/>
              <a:ext cx="142875" cy="285750"/>
            </a:xfrm>
            <a:custGeom>
              <a:avLst/>
              <a:gdLst>
                <a:gd name="T0" fmla="*/ 22 w 90"/>
                <a:gd name="T1" fmla="*/ 180 h 180"/>
                <a:gd name="T2" fmla="*/ 70 w 90"/>
                <a:gd name="T3" fmla="*/ 180 h 180"/>
                <a:gd name="T4" fmla="*/ 70 w 90"/>
                <a:gd name="T5" fmla="*/ 39 h 180"/>
                <a:gd name="T6" fmla="*/ 90 w 90"/>
                <a:gd name="T7" fmla="*/ 39 h 180"/>
                <a:gd name="T8" fmla="*/ 90 w 90"/>
                <a:gd name="T9" fmla="*/ 0 h 180"/>
                <a:gd name="T10" fmla="*/ 70 w 90"/>
                <a:gd name="T11" fmla="*/ 0 h 180"/>
                <a:gd name="T12" fmla="*/ 70 w 90"/>
                <a:gd name="T13" fmla="*/ 17 h 180"/>
                <a:gd name="T14" fmla="*/ 53 w 90"/>
                <a:gd name="T15" fmla="*/ 17 h 180"/>
                <a:gd name="T16" fmla="*/ 53 w 90"/>
                <a:gd name="T17" fmla="*/ 0 h 180"/>
                <a:gd name="T18" fmla="*/ 39 w 90"/>
                <a:gd name="T19" fmla="*/ 0 h 180"/>
                <a:gd name="T20" fmla="*/ 39 w 90"/>
                <a:gd name="T21" fmla="*/ 17 h 180"/>
                <a:gd name="T22" fmla="*/ 22 w 90"/>
                <a:gd name="T23" fmla="*/ 17 h 180"/>
                <a:gd name="T24" fmla="*/ 22 w 90"/>
                <a:gd name="T25" fmla="*/ 0 h 180"/>
                <a:gd name="T26" fmla="*/ 0 w 90"/>
                <a:gd name="T27" fmla="*/ 0 h 180"/>
                <a:gd name="T28" fmla="*/ 0 w 90"/>
                <a:gd name="T29" fmla="*/ 39 h 180"/>
                <a:gd name="T30" fmla="*/ 22 w 90"/>
                <a:gd name="T31" fmla="*/ 39 h 180"/>
                <a:gd name="T32" fmla="*/ 22 w 9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80">
                  <a:moveTo>
                    <a:pt x="22" y="180"/>
                  </a:moveTo>
                  <a:lnTo>
                    <a:pt x="70" y="180"/>
                  </a:lnTo>
                  <a:lnTo>
                    <a:pt x="70" y="39"/>
                  </a:lnTo>
                  <a:lnTo>
                    <a:pt x="90" y="39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17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39" y="17"/>
                  </a:lnTo>
                  <a:lnTo>
                    <a:pt x="22" y="1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2" y="39"/>
                  </a:lnTo>
                  <a:lnTo>
                    <a:pt x="22" y="180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1EE0A190-FDBC-48B4-A8D8-1CA1CABE8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3784600"/>
              <a:ext cx="144463" cy="285750"/>
            </a:xfrm>
            <a:custGeom>
              <a:avLst/>
              <a:gdLst>
                <a:gd name="T0" fmla="*/ 22 w 91"/>
                <a:gd name="T1" fmla="*/ 180 h 180"/>
                <a:gd name="T2" fmla="*/ 70 w 91"/>
                <a:gd name="T3" fmla="*/ 180 h 180"/>
                <a:gd name="T4" fmla="*/ 70 w 91"/>
                <a:gd name="T5" fmla="*/ 39 h 180"/>
                <a:gd name="T6" fmla="*/ 91 w 91"/>
                <a:gd name="T7" fmla="*/ 39 h 180"/>
                <a:gd name="T8" fmla="*/ 91 w 91"/>
                <a:gd name="T9" fmla="*/ 0 h 180"/>
                <a:gd name="T10" fmla="*/ 70 w 91"/>
                <a:gd name="T11" fmla="*/ 0 h 180"/>
                <a:gd name="T12" fmla="*/ 70 w 91"/>
                <a:gd name="T13" fmla="*/ 17 h 180"/>
                <a:gd name="T14" fmla="*/ 55 w 91"/>
                <a:gd name="T15" fmla="*/ 17 h 180"/>
                <a:gd name="T16" fmla="*/ 55 w 91"/>
                <a:gd name="T17" fmla="*/ 0 h 180"/>
                <a:gd name="T18" fmla="*/ 39 w 91"/>
                <a:gd name="T19" fmla="*/ 0 h 180"/>
                <a:gd name="T20" fmla="*/ 39 w 91"/>
                <a:gd name="T21" fmla="*/ 17 h 180"/>
                <a:gd name="T22" fmla="*/ 22 w 91"/>
                <a:gd name="T23" fmla="*/ 17 h 180"/>
                <a:gd name="T24" fmla="*/ 22 w 91"/>
                <a:gd name="T25" fmla="*/ 0 h 180"/>
                <a:gd name="T26" fmla="*/ 0 w 91"/>
                <a:gd name="T27" fmla="*/ 0 h 180"/>
                <a:gd name="T28" fmla="*/ 0 w 91"/>
                <a:gd name="T29" fmla="*/ 39 h 180"/>
                <a:gd name="T30" fmla="*/ 22 w 91"/>
                <a:gd name="T31" fmla="*/ 39 h 180"/>
                <a:gd name="T32" fmla="*/ 22 w 91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0">
                  <a:moveTo>
                    <a:pt x="22" y="180"/>
                  </a:moveTo>
                  <a:lnTo>
                    <a:pt x="70" y="180"/>
                  </a:lnTo>
                  <a:lnTo>
                    <a:pt x="70" y="39"/>
                  </a:lnTo>
                  <a:lnTo>
                    <a:pt x="91" y="39"/>
                  </a:lnTo>
                  <a:lnTo>
                    <a:pt x="91" y="0"/>
                  </a:lnTo>
                  <a:lnTo>
                    <a:pt x="70" y="0"/>
                  </a:lnTo>
                  <a:lnTo>
                    <a:pt x="7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39" y="17"/>
                  </a:lnTo>
                  <a:lnTo>
                    <a:pt x="22" y="1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2" y="39"/>
                  </a:lnTo>
                  <a:lnTo>
                    <a:pt x="22" y="180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61D17B22-3A95-4254-A792-0C796E546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854450"/>
              <a:ext cx="187325" cy="215900"/>
            </a:xfrm>
            <a:custGeom>
              <a:avLst/>
              <a:gdLst>
                <a:gd name="T0" fmla="*/ 0 w 49"/>
                <a:gd name="T1" fmla="*/ 6 h 56"/>
                <a:gd name="T2" fmla="*/ 0 w 49"/>
                <a:gd name="T3" fmla="*/ 56 h 56"/>
                <a:gd name="T4" fmla="*/ 13 w 49"/>
                <a:gd name="T5" fmla="*/ 56 h 56"/>
                <a:gd name="T6" fmla="*/ 13 w 49"/>
                <a:gd name="T7" fmla="*/ 31 h 56"/>
                <a:gd name="T8" fmla="*/ 25 w 49"/>
                <a:gd name="T9" fmla="*/ 20 h 56"/>
                <a:gd name="T10" fmla="*/ 36 w 49"/>
                <a:gd name="T11" fmla="*/ 31 h 56"/>
                <a:gd name="T12" fmla="*/ 36 w 49"/>
                <a:gd name="T13" fmla="*/ 56 h 56"/>
                <a:gd name="T14" fmla="*/ 49 w 49"/>
                <a:gd name="T15" fmla="*/ 56 h 56"/>
                <a:gd name="T16" fmla="*/ 49 w 49"/>
                <a:gd name="T17" fmla="*/ 6 h 56"/>
                <a:gd name="T18" fmla="*/ 41 w 49"/>
                <a:gd name="T19" fmla="*/ 6 h 56"/>
                <a:gd name="T20" fmla="*/ 41 w 49"/>
                <a:gd name="T21" fmla="*/ 0 h 56"/>
                <a:gd name="T22" fmla="*/ 34 w 49"/>
                <a:gd name="T23" fmla="*/ 0 h 56"/>
                <a:gd name="T24" fmla="*/ 34 w 49"/>
                <a:gd name="T25" fmla="*/ 6 h 56"/>
                <a:gd name="T26" fmla="*/ 28 w 49"/>
                <a:gd name="T27" fmla="*/ 6 h 56"/>
                <a:gd name="T28" fmla="*/ 28 w 49"/>
                <a:gd name="T29" fmla="*/ 0 h 56"/>
                <a:gd name="T30" fmla="*/ 21 w 49"/>
                <a:gd name="T31" fmla="*/ 0 h 56"/>
                <a:gd name="T32" fmla="*/ 21 w 49"/>
                <a:gd name="T33" fmla="*/ 6 h 56"/>
                <a:gd name="T34" fmla="*/ 15 w 49"/>
                <a:gd name="T35" fmla="*/ 6 h 56"/>
                <a:gd name="T36" fmla="*/ 15 w 49"/>
                <a:gd name="T37" fmla="*/ 0 h 56"/>
                <a:gd name="T38" fmla="*/ 8 w 49"/>
                <a:gd name="T39" fmla="*/ 0 h 56"/>
                <a:gd name="T40" fmla="*/ 8 w 49"/>
                <a:gd name="T41" fmla="*/ 6 h 56"/>
                <a:gd name="T42" fmla="*/ 0 w 49"/>
                <a:gd name="T43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6">
                  <a:moveTo>
                    <a:pt x="0" y="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25"/>
                    <a:pt x="19" y="20"/>
                    <a:pt x="25" y="20"/>
                  </a:cubicBezTo>
                  <a:cubicBezTo>
                    <a:pt x="31" y="20"/>
                    <a:pt x="36" y="25"/>
                    <a:pt x="36" y="31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EC6281CA-000D-4D8C-B4EB-9D7898CB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4040188"/>
              <a:ext cx="603250" cy="123825"/>
            </a:xfrm>
            <a:custGeom>
              <a:avLst/>
              <a:gdLst>
                <a:gd name="T0" fmla="*/ 139 w 158"/>
                <a:gd name="T1" fmla="*/ 0 h 32"/>
                <a:gd name="T2" fmla="*/ 139 w 158"/>
                <a:gd name="T3" fmla="*/ 17 h 32"/>
                <a:gd name="T4" fmla="*/ 109 w 158"/>
                <a:gd name="T5" fmla="*/ 17 h 32"/>
                <a:gd name="T6" fmla="*/ 49 w 158"/>
                <a:gd name="T7" fmla="*/ 17 h 32"/>
                <a:gd name="T8" fmla="*/ 18 w 158"/>
                <a:gd name="T9" fmla="*/ 17 h 32"/>
                <a:gd name="T10" fmla="*/ 18 w 158"/>
                <a:gd name="T11" fmla="*/ 0 h 32"/>
                <a:gd name="T12" fmla="*/ 0 w 158"/>
                <a:gd name="T13" fmla="*/ 16 h 32"/>
                <a:gd name="T14" fmla="*/ 19 w 158"/>
                <a:gd name="T15" fmla="*/ 32 h 32"/>
                <a:gd name="T16" fmla="*/ 49 w 158"/>
                <a:gd name="T17" fmla="*/ 32 h 32"/>
                <a:gd name="T18" fmla="*/ 109 w 158"/>
                <a:gd name="T19" fmla="*/ 32 h 32"/>
                <a:gd name="T20" fmla="*/ 139 w 158"/>
                <a:gd name="T21" fmla="*/ 32 h 32"/>
                <a:gd name="T22" fmla="*/ 158 w 158"/>
                <a:gd name="T23" fmla="*/ 16 h 32"/>
                <a:gd name="T24" fmla="*/ 139 w 15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32">
                  <a:moveTo>
                    <a:pt x="139" y="0"/>
                  </a:moveTo>
                  <a:cubicBezTo>
                    <a:pt x="139" y="17"/>
                    <a:pt x="139" y="17"/>
                    <a:pt x="13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27"/>
                    <a:pt x="8" y="32"/>
                    <a:pt x="1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50" y="32"/>
                    <a:pt x="158" y="27"/>
                    <a:pt x="158" y="16"/>
                  </a:cubicBezTo>
                  <a:cubicBezTo>
                    <a:pt x="158" y="5"/>
                    <a:pt x="150" y="0"/>
                    <a:pt x="139" y="0"/>
                  </a:cubicBezTo>
                  <a:close/>
                </a:path>
              </a:pathLst>
            </a:custGeom>
            <a:solidFill>
              <a:srgbClr val="0052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018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7006" y="57980"/>
            <a:ext cx="10217989" cy="766857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Arial" panose="020B0604020202020204" pitchFamily="34" charset="0"/>
                <a:cs typeface="Arial" panose="020B0604020202020204" pitchFamily="34" charset="0"/>
              </a:rPr>
              <a:t>Capability &amp; Preparedness Overview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675626" y="948901"/>
            <a:ext cx="6702725" cy="45116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675627" y="3204709"/>
            <a:ext cx="6702725" cy="22558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216411" y="3204706"/>
            <a:ext cx="5331124" cy="0"/>
          </a:xfrm>
          <a:prstGeom prst="line">
            <a:avLst/>
          </a:prstGeom>
          <a:solidFill>
            <a:srgbClr val="00529B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026987" y="1325873"/>
            <a:ext cx="12940" cy="3757666"/>
          </a:xfrm>
          <a:prstGeom prst="line">
            <a:avLst/>
          </a:prstGeom>
          <a:solidFill>
            <a:srgbClr val="00529B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grpSp>
        <p:nvGrpSpPr>
          <p:cNvPr id="111" name="Group 110"/>
          <p:cNvGrpSpPr/>
          <p:nvPr/>
        </p:nvGrpSpPr>
        <p:grpSpPr>
          <a:xfrm>
            <a:off x="5151341" y="2352496"/>
            <a:ext cx="1749860" cy="1730982"/>
            <a:chOff x="3627341" y="2783820"/>
            <a:chExt cx="1749860" cy="1730982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3725747" y="2858790"/>
              <a:ext cx="1554480" cy="1554480"/>
            </a:xfrm>
            <a:prstGeom prst="ellipse">
              <a:avLst/>
            </a:prstGeom>
            <a:solidFill>
              <a:schemeClr val="bg1"/>
            </a:solidFill>
            <a:ln w="3206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chemeClr val="accent1"/>
                  </a:solidFill>
                </a:rPr>
                <a:t>Continuous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Monitoring 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and</a:t>
              </a:r>
              <a:br>
                <a:rPr lang="en-US" sz="1400" b="1" dirty="0">
                  <a:solidFill>
                    <a:schemeClr val="accent1"/>
                  </a:solidFill>
                </a:rPr>
              </a:br>
              <a:r>
                <a:rPr lang="en-US" sz="1400" b="1" dirty="0">
                  <a:solidFill>
                    <a:schemeClr val="accent1"/>
                  </a:solidFill>
                </a:rPr>
                <a:t>Analytics </a:t>
              </a: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627341" y="2783820"/>
              <a:ext cx="1749860" cy="1730982"/>
              <a:chOff x="3627341" y="2783820"/>
              <a:chExt cx="1749860" cy="1730982"/>
            </a:xfrm>
          </p:grpSpPr>
          <p:sp>
            <p:nvSpPr>
              <p:cNvPr id="20" name="Right Arrow 19"/>
              <p:cNvSpPr/>
              <p:nvPr/>
            </p:nvSpPr>
            <p:spPr bwMode="gray">
              <a:xfrm rot="3254897" flipH="1" flipV="1">
                <a:off x="3755245" y="4019889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1" name="Right Arrow 20"/>
              <p:cNvSpPr/>
              <p:nvPr/>
            </p:nvSpPr>
            <p:spPr bwMode="gray">
              <a:xfrm rot="5400000" flipH="1" flipV="1">
                <a:off x="3583122" y="3485329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2" name="Right Arrow 21"/>
              <p:cNvSpPr/>
              <p:nvPr/>
            </p:nvSpPr>
            <p:spPr bwMode="gray">
              <a:xfrm flipH="1" flipV="1">
                <a:off x="4343400" y="4292110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3" name="Right Arrow 22"/>
              <p:cNvSpPr/>
              <p:nvPr/>
            </p:nvSpPr>
            <p:spPr bwMode="gray">
              <a:xfrm rot="7927201" flipH="1" flipV="1">
                <a:off x="3819481" y="2973887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4" name="Right Arrow 23"/>
              <p:cNvSpPr/>
              <p:nvPr/>
            </p:nvSpPr>
            <p:spPr bwMode="gray">
              <a:xfrm rot="10800000" flipH="1" flipV="1">
                <a:off x="4353892" y="2783820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5" name="Right Arrow 24"/>
              <p:cNvSpPr/>
              <p:nvPr/>
            </p:nvSpPr>
            <p:spPr bwMode="gray">
              <a:xfrm rot="13534117" flipH="1" flipV="1">
                <a:off x="4889792" y="2974918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6" name="Right Arrow 25"/>
              <p:cNvSpPr/>
              <p:nvPr/>
            </p:nvSpPr>
            <p:spPr bwMode="gray">
              <a:xfrm rot="16200000" flipH="1" flipV="1">
                <a:off x="5110290" y="3485330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  <p:sp>
            <p:nvSpPr>
              <p:cNvPr id="27" name="Right Arrow 26"/>
              <p:cNvSpPr/>
              <p:nvPr/>
            </p:nvSpPr>
            <p:spPr bwMode="gray">
              <a:xfrm rot="18678893" flipH="1" flipV="1">
                <a:off x="4934224" y="4024339"/>
                <a:ext cx="311129" cy="222692"/>
              </a:xfrm>
              <a:prstGeom prst="rightArrow">
                <a:avLst/>
              </a:prstGeom>
              <a:solidFill>
                <a:srgbClr val="B2B2B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en-US" sz="1800" dirty="0"/>
              </a:p>
            </p:txBody>
          </p:sp>
        </p:grpSp>
      </p:grpSp>
      <p:sp>
        <p:nvSpPr>
          <p:cNvPr id="29" name="TextBox 28"/>
          <p:cNvSpPr txBox="1"/>
          <p:nvPr/>
        </p:nvSpPr>
        <p:spPr bwMode="gray">
          <a:xfrm>
            <a:off x="2930261" y="2536604"/>
            <a:ext cx="1833553" cy="4816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Baseline Systems</a:t>
            </a:r>
          </a:p>
        </p:txBody>
      </p:sp>
      <p:sp>
        <p:nvSpPr>
          <p:cNvPr id="30" name="TextBox 29"/>
          <p:cNvSpPr txBox="1"/>
          <p:nvPr/>
        </p:nvSpPr>
        <p:spPr bwMode="gray">
          <a:xfrm>
            <a:off x="2930261" y="1584749"/>
            <a:ext cx="2127637" cy="4761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Proactive Exposure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Assessment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2930260" y="2140216"/>
            <a:ext cx="2244982" cy="3853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Predict Attacks</a:t>
            </a:r>
          </a:p>
        </p:txBody>
      </p:sp>
      <p:sp>
        <p:nvSpPr>
          <p:cNvPr id="32" name="TextBox 31"/>
          <p:cNvSpPr txBox="1"/>
          <p:nvPr/>
        </p:nvSpPr>
        <p:spPr bwMode="gray">
          <a:xfrm>
            <a:off x="6878734" y="2140216"/>
            <a:ext cx="2332519" cy="41539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Divert Attackers</a:t>
            </a:r>
          </a:p>
        </p:txBody>
      </p:sp>
      <p:sp>
        <p:nvSpPr>
          <p:cNvPr id="33" name="TextBox 32"/>
          <p:cNvSpPr txBox="1"/>
          <p:nvPr/>
        </p:nvSpPr>
        <p:spPr bwMode="gray">
          <a:xfrm>
            <a:off x="6578222" y="1596898"/>
            <a:ext cx="2633032" cy="47561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Harden and Isolate Systems</a:t>
            </a:r>
          </a:p>
        </p:txBody>
      </p:sp>
      <p:sp>
        <p:nvSpPr>
          <p:cNvPr id="34" name="TextBox 33"/>
          <p:cNvSpPr txBox="1"/>
          <p:nvPr/>
        </p:nvSpPr>
        <p:spPr bwMode="gray">
          <a:xfrm>
            <a:off x="7411555" y="2583790"/>
            <a:ext cx="1799698" cy="4086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Prevent Incidents</a:t>
            </a:r>
          </a:p>
        </p:txBody>
      </p:sp>
      <p:sp>
        <p:nvSpPr>
          <p:cNvPr id="35" name="TextBox 34"/>
          <p:cNvSpPr txBox="1"/>
          <p:nvPr/>
        </p:nvSpPr>
        <p:spPr bwMode="gray">
          <a:xfrm>
            <a:off x="2934117" y="4431680"/>
            <a:ext cx="2755613" cy="4488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Investigate/Forensics</a:t>
            </a:r>
          </a:p>
        </p:txBody>
      </p:sp>
      <p:sp>
        <p:nvSpPr>
          <p:cNvPr id="36" name="TextBox 35"/>
          <p:cNvSpPr txBox="1"/>
          <p:nvPr/>
        </p:nvSpPr>
        <p:spPr bwMode="gray">
          <a:xfrm>
            <a:off x="2910244" y="3465661"/>
            <a:ext cx="2705822" cy="524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Remediate/</a:t>
            </a:r>
            <a:br>
              <a:rPr lang="en-US" sz="1600" dirty="0">
                <a:latin typeface="Arial Black" panose="020B0A04020102020204" pitchFamily="34" charset="0"/>
              </a:rPr>
            </a:br>
            <a:r>
              <a:rPr lang="en-US" sz="1600" dirty="0">
                <a:latin typeface="Arial Black" panose="020B0A04020102020204" pitchFamily="34" charset="0"/>
              </a:rPr>
              <a:t>Make Change</a:t>
            </a:r>
          </a:p>
        </p:txBody>
      </p:sp>
      <p:sp>
        <p:nvSpPr>
          <p:cNvPr id="37" name="TextBox 36"/>
          <p:cNvSpPr txBox="1"/>
          <p:nvPr/>
        </p:nvSpPr>
        <p:spPr bwMode="gray">
          <a:xfrm>
            <a:off x="2909110" y="3959504"/>
            <a:ext cx="2119485" cy="5152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Design/Model Change</a:t>
            </a:r>
          </a:p>
        </p:txBody>
      </p:sp>
      <p:sp>
        <p:nvSpPr>
          <p:cNvPr id="38" name="TextBox 37"/>
          <p:cNvSpPr txBox="1"/>
          <p:nvPr/>
        </p:nvSpPr>
        <p:spPr bwMode="gray">
          <a:xfrm>
            <a:off x="7365729" y="3679581"/>
            <a:ext cx="1831981" cy="31281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Detect Incidents</a:t>
            </a:r>
          </a:p>
        </p:txBody>
      </p:sp>
      <p:sp>
        <p:nvSpPr>
          <p:cNvPr id="39" name="TextBox 38"/>
          <p:cNvSpPr txBox="1"/>
          <p:nvPr/>
        </p:nvSpPr>
        <p:spPr bwMode="gray">
          <a:xfrm>
            <a:off x="7127915" y="4035575"/>
            <a:ext cx="2069795" cy="34820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Confirm and Prioritize</a:t>
            </a:r>
          </a:p>
        </p:txBody>
      </p:sp>
      <p:sp>
        <p:nvSpPr>
          <p:cNvPr id="40" name="TextBox 39"/>
          <p:cNvSpPr txBox="1"/>
          <p:nvPr/>
        </p:nvSpPr>
        <p:spPr bwMode="gray">
          <a:xfrm>
            <a:off x="7269597" y="4487235"/>
            <a:ext cx="1928112" cy="2603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Black" panose="020B0A04020102020204" pitchFamily="34" charset="0"/>
              </a:rPr>
              <a:t>Contain Incidents</a:t>
            </a:r>
          </a:p>
        </p:txBody>
      </p:sp>
      <p:sp>
        <p:nvSpPr>
          <p:cNvPr id="80" name="Pentagon 79"/>
          <p:cNvSpPr/>
          <p:nvPr/>
        </p:nvSpPr>
        <p:spPr bwMode="auto">
          <a:xfrm rot="5400000">
            <a:off x="711944" y="3192995"/>
            <a:ext cx="3991526" cy="189836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6" name="Pentagon 85"/>
          <p:cNvSpPr/>
          <p:nvPr/>
        </p:nvSpPr>
        <p:spPr bwMode="auto">
          <a:xfrm rot="5400000">
            <a:off x="7398245" y="3231632"/>
            <a:ext cx="3991526" cy="189836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381300" y="4976730"/>
            <a:ext cx="7278847" cy="581624"/>
            <a:chOff x="857299" y="5408054"/>
            <a:chExt cx="7278847" cy="581624"/>
          </a:xfrm>
        </p:grpSpPr>
        <p:sp>
          <p:nvSpPr>
            <p:cNvPr id="71" name="Pentagon 70"/>
            <p:cNvSpPr/>
            <p:nvPr/>
          </p:nvSpPr>
          <p:spPr bwMode="auto">
            <a:xfrm>
              <a:off x="1086419" y="5583906"/>
              <a:ext cx="3131500" cy="315596"/>
            </a:xfrm>
            <a:prstGeom prst="homePlat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80903" y="5549896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Respond</a:t>
              </a: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857299" y="5408054"/>
              <a:ext cx="623236" cy="5816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4" name="Pentagon 73"/>
            <p:cNvSpPr/>
            <p:nvPr/>
          </p:nvSpPr>
          <p:spPr bwMode="auto">
            <a:xfrm>
              <a:off x="3817338" y="5582566"/>
              <a:ext cx="3977944" cy="316935"/>
            </a:xfrm>
            <a:prstGeom prst="homePlat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512910" y="5408054"/>
              <a:ext cx="623236" cy="5816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Freeform 29"/>
            <p:cNvSpPr>
              <a:spLocks noChangeAspect="1" noEditPoints="1"/>
            </p:cNvSpPr>
            <p:nvPr/>
          </p:nvSpPr>
          <p:spPr bwMode="auto">
            <a:xfrm flipH="1">
              <a:off x="7622517" y="5505206"/>
              <a:ext cx="411412" cy="394295"/>
            </a:xfrm>
            <a:custGeom>
              <a:avLst/>
              <a:gdLst>
                <a:gd name="T0" fmla="*/ 422 w 474"/>
                <a:gd name="T1" fmla="*/ 51 h 474"/>
                <a:gd name="T2" fmla="*/ 299 w 474"/>
                <a:gd name="T3" fmla="*/ 0 h 474"/>
                <a:gd name="T4" fmla="*/ 175 w 474"/>
                <a:gd name="T5" fmla="*/ 51 h 474"/>
                <a:gd name="T6" fmla="*/ 164 w 474"/>
                <a:gd name="T7" fmla="*/ 287 h 474"/>
                <a:gd name="T8" fmla="*/ 142 w 474"/>
                <a:gd name="T9" fmla="*/ 309 h 474"/>
                <a:gd name="T10" fmla="*/ 131 w 474"/>
                <a:gd name="T11" fmla="*/ 298 h 474"/>
                <a:gd name="T12" fmla="*/ 0 w 474"/>
                <a:gd name="T13" fmla="*/ 428 h 474"/>
                <a:gd name="T14" fmla="*/ 45 w 474"/>
                <a:gd name="T15" fmla="*/ 474 h 474"/>
                <a:gd name="T16" fmla="*/ 176 w 474"/>
                <a:gd name="T17" fmla="*/ 343 h 474"/>
                <a:gd name="T18" fmla="*/ 165 w 474"/>
                <a:gd name="T19" fmla="*/ 332 h 474"/>
                <a:gd name="T20" fmla="*/ 187 w 474"/>
                <a:gd name="T21" fmla="*/ 310 h 474"/>
                <a:gd name="T22" fmla="*/ 299 w 474"/>
                <a:gd name="T23" fmla="*/ 350 h 474"/>
                <a:gd name="T24" fmla="*/ 422 w 474"/>
                <a:gd name="T25" fmla="*/ 299 h 474"/>
                <a:gd name="T26" fmla="*/ 474 w 474"/>
                <a:gd name="T27" fmla="*/ 175 h 474"/>
                <a:gd name="T28" fmla="*/ 422 w 474"/>
                <a:gd name="T29" fmla="*/ 51 h 474"/>
                <a:gd name="T30" fmla="*/ 400 w 474"/>
                <a:gd name="T31" fmla="*/ 276 h 474"/>
                <a:gd name="T32" fmla="*/ 299 w 474"/>
                <a:gd name="T33" fmla="*/ 318 h 474"/>
                <a:gd name="T34" fmla="*/ 197 w 474"/>
                <a:gd name="T35" fmla="*/ 276 h 474"/>
                <a:gd name="T36" fmla="*/ 197 w 474"/>
                <a:gd name="T37" fmla="*/ 74 h 474"/>
                <a:gd name="T38" fmla="*/ 299 w 474"/>
                <a:gd name="T39" fmla="*/ 32 h 474"/>
                <a:gd name="T40" fmla="*/ 400 w 474"/>
                <a:gd name="T41" fmla="*/ 74 h 474"/>
                <a:gd name="T42" fmla="*/ 442 w 474"/>
                <a:gd name="T43" fmla="*/ 175 h 474"/>
                <a:gd name="T44" fmla="*/ 400 w 474"/>
                <a:gd name="T45" fmla="*/ 27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4" h="474">
                  <a:moveTo>
                    <a:pt x="422" y="51"/>
                  </a:moveTo>
                  <a:cubicBezTo>
                    <a:pt x="389" y="18"/>
                    <a:pt x="345" y="0"/>
                    <a:pt x="299" y="0"/>
                  </a:cubicBezTo>
                  <a:cubicBezTo>
                    <a:pt x="252" y="0"/>
                    <a:pt x="208" y="18"/>
                    <a:pt x="175" y="51"/>
                  </a:cubicBezTo>
                  <a:cubicBezTo>
                    <a:pt x="110" y="116"/>
                    <a:pt x="107" y="218"/>
                    <a:pt x="164" y="287"/>
                  </a:cubicBezTo>
                  <a:cubicBezTo>
                    <a:pt x="142" y="309"/>
                    <a:pt x="142" y="309"/>
                    <a:pt x="142" y="309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45" y="474"/>
                    <a:pt x="45" y="474"/>
                    <a:pt x="45" y="474"/>
                  </a:cubicBezTo>
                  <a:cubicBezTo>
                    <a:pt x="176" y="343"/>
                    <a:pt x="176" y="343"/>
                    <a:pt x="176" y="343"/>
                  </a:cubicBezTo>
                  <a:cubicBezTo>
                    <a:pt x="165" y="332"/>
                    <a:pt x="165" y="332"/>
                    <a:pt x="165" y="332"/>
                  </a:cubicBezTo>
                  <a:cubicBezTo>
                    <a:pt x="187" y="310"/>
                    <a:pt x="187" y="310"/>
                    <a:pt x="187" y="310"/>
                  </a:cubicBezTo>
                  <a:cubicBezTo>
                    <a:pt x="218" y="336"/>
                    <a:pt x="257" y="350"/>
                    <a:pt x="299" y="350"/>
                  </a:cubicBezTo>
                  <a:cubicBezTo>
                    <a:pt x="345" y="350"/>
                    <a:pt x="389" y="332"/>
                    <a:pt x="422" y="299"/>
                  </a:cubicBezTo>
                  <a:cubicBezTo>
                    <a:pt x="455" y="266"/>
                    <a:pt x="474" y="222"/>
                    <a:pt x="474" y="175"/>
                  </a:cubicBezTo>
                  <a:cubicBezTo>
                    <a:pt x="474" y="128"/>
                    <a:pt x="455" y="84"/>
                    <a:pt x="422" y="51"/>
                  </a:cubicBezTo>
                  <a:close/>
                  <a:moveTo>
                    <a:pt x="400" y="276"/>
                  </a:moveTo>
                  <a:cubicBezTo>
                    <a:pt x="373" y="303"/>
                    <a:pt x="337" y="318"/>
                    <a:pt x="299" y="318"/>
                  </a:cubicBezTo>
                  <a:cubicBezTo>
                    <a:pt x="260" y="318"/>
                    <a:pt x="224" y="303"/>
                    <a:pt x="197" y="276"/>
                  </a:cubicBezTo>
                  <a:cubicBezTo>
                    <a:pt x="142" y="220"/>
                    <a:pt x="142" y="130"/>
                    <a:pt x="197" y="74"/>
                  </a:cubicBezTo>
                  <a:cubicBezTo>
                    <a:pt x="224" y="47"/>
                    <a:pt x="260" y="32"/>
                    <a:pt x="299" y="32"/>
                  </a:cubicBezTo>
                  <a:cubicBezTo>
                    <a:pt x="337" y="32"/>
                    <a:pt x="373" y="47"/>
                    <a:pt x="400" y="74"/>
                  </a:cubicBezTo>
                  <a:cubicBezTo>
                    <a:pt x="427" y="101"/>
                    <a:pt x="442" y="137"/>
                    <a:pt x="442" y="175"/>
                  </a:cubicBezTo>
                  <a:cubicBezTo>
                    <a:pt x="442" y="213"/>
                    <a:pt x="427" y="249"/>
                    <a:pt x="400" y="276"/>
                  </a:cubicBezTo>
                  <a:close/>
                </a:path>
              </a:pathLst>
            </a:custGeom>
            <a:solidFill>
              <a:srgbClr val="01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 dirty="0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31090" y="5554630"/>
              <a:ext cx="11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Detect</a:t>
              </a:r>
            </a:p>
          </p:txBody>
        </p:sp>
        <p:grpSp>
          <p:nvGrpSpPr>
            <p:cNvPr id="87" name="Group 86"/>
            <p:cNvGrpSpPr>
              <a:grpSpLocks noChangeAspect="1"/>
            </p:cNvGrpSpPr>
            <p:nvPr/>
          </p:nvGrpSpPr>
          <p:grpSpPr>
            <a:xfrm>
              <a:off x="981439" y="5484504"/>
              <a:ext cx="358044" cy="410704"/>
              <a:chOff x="3471232" y="838496"/>
              <a:chExt cx="380599" cy="436576"/>
            </a:xfrm>
            <a:solidFill>
              <a:srgbClr val="00529B"/>
            </a:solidFill>
          </p:grpSpPr>
          <p:sp>
            <p:nvSpPr>
              <p:cNvPr id="88" name="Oval 9"/>
              <p:cNvSpPr>
                <a:spLocks noChangeArrowheads="1"/>
              </p:cNvSpPr>
              <p:nvPr/>
            </p:nvSpPr>
            <p:spPr bwMode="auto">
              <a:xfrm>
                <a:off x="3691252" y="957026"/>
                <a:ext cx="80980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539751">
                    <a:moveTo>
                      <a:pt x="34712" y="112713"/>
                    </a:moveTo>
                    <a:cubicBezTo>
                      <a:pt x="35441" y="112713"/>
                      <a:pt x="35481" y="112713"/>
                      <a:pt x="35484" y="112713"/>
                    </a:cubicBezTo>
                    <a:cubicBezTo>
                      <a:pt x="35484" y="112713"/>
                      <a:pt x="35484" y="112713"/>
                      <a:pt x="183591" y="112713"/>
                    </a:cubicBezTo>
                    <a:cubicBezTo>
                      <a:pt x="202876" y="112713"/>
                      <a:pt x="219075" y="128102"/>
                      <a:pt x="219075" y="147338"/>
                    </a:cubicBezTo>
                    <a:cubicBezTo>
                      <a:pt x="219075" y="147338"/>
                      <a:pt x="219075" y="147338"/>
                      <a:pt x="219075" y="323539"/>
                    </a:cubicBezTo>
                    <a:cubicBezTo>
                      <a:pt x="219075" y="330464"/>
                      <a:pt x="212904" y="336619"/>
                      <a:pt x="205190" y="336619"/>
                    </a:cubicBezTo>
                    <a:cubicBezTo>
                      <a:pt x="197476" y="336619"/>
                      <a:pt x="191305" y="330464"/>
                      <a:pt x="191305" y="323539"/>
                    </a:cubicBezTo>
                    <a:cubicBezTo>
                      <a:pt x="191305" y="323539"/>
                      <a:pt x="191305" y="323539"/>
                      <a:pt x="182048" y="160418"/>
                    </a:cubicBezTo>
                    <a:cubicBezTo>
                      <a:pt x="182048" y="160418"/>
                      <a:pt x="182048" y="160418"/>
                      <a:pt x="180795" y="160418"/>
                    </a:cubicBezTo>
                    <a:lnTo>
                      <a:pt x="172020" y="160418"/>
                    </a:lnTo>
                    <a:cubicBezTo>
                      <a:pt x="172020" y="160418"/>
                      <a:pt x="172020" y="160418"/>
                      <a:pt x="172020" y="314306"/>
                    </a:cubicBezTo>
                    <a:cubicBezTo>
                      <a:pt x="172020" y="314306"/>
                      <a:pt x="172020" y="314306"/>
                      <a:pt x="172020" y="539751"/>
                    </a:cubicBezTo>
                    <a:cubicBezTo>
                      <a:pt x="172020" y="539751"/>
                      <a:pt x="172020" y="539751"/>
                      <a:pt x="131137" y="539751"/>
                    </a:cubicBezTo>
                    <a:cubicBezTo>
                      <a:pt x="131137" y="539751"/>
                      <a:pt x="131137" y="539751"/>
                      <a:pt x="117252" y="314306"/>
                    </a:cubicBezTo>
                    <a:cubicBezTo>
                      <a:pt x="117252" y="314306"/>
                      <a:pt x="117252" y="314306"/>
                      <a:pt x="115323" y="314306"/>
                    </a:cubicBezTo>
                    <a:lnTo>
                      <a:pt x="101824" y="314306"/>
                    </a:lnTo>
                    <a:cubicBezTo>
                      <a:pt x="101824" y="314306"/>
                      <a:pt x="101824" y="314306"/>
                      <a:pt x="87939" y="539751"/>
                    </a:cubicBezTo>
                    <a:cubicBezTo>
                      <a:pt x="87939" y="539751"/>
                      <a:pt x="87939" y="539751"/>
                      <a:pt x="47055" y="539751"/>
                    </a:cubicBezTo>
                    <a:cubicBezTo>
                      <a:pt x="47055" y="539751"/>
                      <a:pt x="47055" y="539751"/>
                      <a:pt x="47055" y="314306"/>
                    </a:cubicBezTo>
                    <a:cubicBezTo>
                      <a:pt x="47055" y="314306"/>
                      <a:pt x="47055" y="314306"/>
                      <a:pt x="47055" y="312863"/>
                    </a:cubicBezTo>
                    <a:lnTo>
                      <a:pt x="47055" y="302764"/>
                    </a:lnTo>
                    <a:cubicBezTo>
                      <a:pt x="47055" y="302764"/>
                      <a:pt x="47055" y="302764"/>
                      <a:pt x="47055" y="160418"/>
                    </a:cubicBezTo>
                    <a:cubicBezTo>
                      <a:pt x="47055" y="160418"/>
                      <a:pt x="47055" y="160418"/>
                      <a:pt x="45801" y="160418"/>
                    </a:cubicBezTo>
                    <a:lnTo>
                      <a:pt x="37027" y="160418"/>
                    </a:lnTo>
                    <a:cubicBezTo>
                      <a:pt x="37027" y="160418"/>
                      <a:pt x="37027" y="160418"/>
                      <a:pt x="27770" y="323539"/>
                    </a:cubicBezTo>
                    <a:cubicBezTo>
                      <a:pt x="27770" y="330464"/>
                      <a:pt x="21599" y="336619"/>
                      <a:pt x="13885" y="336619"/>
                    </a:cubicBezTo>
                    <a:cubicBezTo>
                      <a:pt x="6171" y="336619"/>
                      <a:pt x="0" y="330464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5428" y="112713"/>
                      <a:pt x="34712" y="112713"/>
                    </a:cubicBezTo>
                    <a:close/>
                    <a:moveTo>
                      <a:pt x="109538" y="0"/>
                    </a:moveTo>
                    <a:cubicBezTo>
                      <a:pt x="136718" y="0"/>
                      <a:pt x="158751" y="22033"/>
                      <a:pt x="158751" y="49213"/>
                    </a:cubicBezTo>
                    <a:cubicBezTo>
                      <a:pt x="158751" y="76393"/>
                      <a:pt x="136718" y="98426"/>
                      <a:pt x="109538" y="98426"/>
                    </a:cubicBezTo>
                    <a:cubicBezTo>
                      <a:pt x="82358" y="98426"/>
                      <a:pt x="60325" y="76393"/>
                      <a:pt x="60325" y="49213"/>
                    </a:cubicBezTo>
                    <a:cubicBezTo>
                      <a:pt x="60325" y="22033"/>
                      <a:pt x="82358" y="0"/>
                      <a:pt x="1095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9" name="Oval 11"/>
              <p:cNvSpPr>
                <a:spLocks noChangeArrowheads="1"/>
              </p:cNvSpPr>
              <p:nvPr/>
            </p:nvSpPr>
            <p:spPr bwMode="auto">
              <a:xfrm>
                <a:off x="3550831" y="957907"/>
                <a:ext cx="71591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193675" h="539751">
                    <a:moveTo>
                      <a:pt x="35353" y="112713"/>
                    </a:moveTo>
                    <a:cubicBezTo>
                      <a:pt x="35353" y="112713"/>
                      <a:pt x="35353" y="112713"/>
                      <a:pt x="159090" y="112713"/>
                    </a:cubicBezTo>
                    <a:cubicBezTo>
                      <a:pt x="178304" y="112713"/>
                      <a:pt x="193675" y="128102"/>
                      <a:pt x="193675" y="147338"/>
                    </a:cubicBezTo>
                    <a:lnTo>
                      <a:pt x="193675" y="323539"/>
                    </a:lnTo>
                    <a:cubicBezTo>
                      <a:pt x="193675" y="329695"/>
                      <a:pt x="189064" y="335081"/>
                      <a:pt x="182147" y="335081"/>
                    </a:cubicBezTo>
                    <a:cubicBezTo>
                      <a:pt x="176767" y="335081"/>
                      <a:pt x="171387" y="329695"/>
                      <a:pt x="171387" y="324308"/>
                    </a:cubicBezTo>
                    <a:cubicBezTo>
                      <a:pt x="170619" y="324308"/>
                      <a:pt x="170619" y="324308"/>
                      <a:pt x="162933" y="158879"/>
                    </a:cubicBezTo>
                    <a:cubicBezTo>
                      <a:pt x="162933" y="158879"/>
                      <a:pt x="162933" y="158879"/>
                      <a:pt x="162165" y="158879"/>
                    </a:cubicBezTo>
                    <a:lnTo>
                      <a:pt x="156785" y="158879"/>
                    </a:lnTo>
                    <a:cubicBezTo>
                      <a:pt x="156785" y="158879"/>
                      <a:pt x="156785" y="158879"/>
                      <a:pt x="139877" y="244287"/>
                    </a:cubicBezTo>
                    <a:cubicBezTo>
                      <a:pt x="139877" y="244287"/>
                      <a:pt x="139877" y="244287"/>
                      <a:pt x="178304" y="406638"/>
                    </a:cubicBezTo>
                    <a:cubicBezTo>
                      <a:pt x="178304" y="406638"/>
                      <a:pt x="178304" y="406638"/>
                      <a:pt x="137571" y="406638"/>
                    </a:cubicBezTo>
                    <a:cubicBezTo>
                      <a:pt x="137571" y="406638"/>
                      <a:pt x="137571" y="406638"/>
                      <a:pt x="130654" y="539751"/>
                    </a:cubicBezTo>
                    <a:cubicBezTo>
                      <a:pt x="130654" y="539751"/>
                      <a:pt x="130654" y="539751"/>
                      <a:pt x="106060" y="539751"/>
                    </a:cubicBezTo>
                    <a:cubicBezTo>
                      <a:pt x="106060" y="539751"/>
                      <a:pt x="106060" y="539751"/>
                      <a:pt x="106060" y="406638"/>
                    </a:cubicBezTo>
                    <a:cubicBezTo>
                      <a:pt x="106060" y="406638"/>
                      <a:pt x="106060" y="406638"/>
                      <a:pt x="103851" y="406638"/>
                    </a:cubicBezTo>
                    <a:lnTo>
                      <a:pt x="88384" y="406638"/>
                    </a:lnTo>
                    <a:cubicBezTo>
                      <a:pt x="88384" y="406638"/>
                      <a:pt x="88384" y="406638"/>
                      <a:pt x="88384" y="539751"/>
                    </a:cubicBezTo>
                    <a:cubicBezTo>
                      <a:pt x="88384" y="539751"/>
                      <a:pt x="88384" y="539751"/>
                      <a:pt x="63790" y="539751"/>
                    </a:cubicBezTo>
                    <a:cubicBezTo>
                      <a:pt x="63790" y="539751"/>
                      <a:pt x="63790" y="539751"/>
                      <a:pt x="56104" y="406638"/>
                    </a:cubicBezTo>
                    <a:cubicBezTo>
                      <a:pt x="56104" y="406638"/>
                      <a:pt x="56104" y="406638"/>
                      <a:pt x="16139" y="406638"/>
                    </a:cubicBezTo>
                    <a:cubicBezTo>
                      <a:pt x="16139" y="406638"/>
                      <a:pt x="16139" y="406638"/>
                      <a:pt x="53799" y="244287"/>
                    </a:cubicBezTo>
                    <a:cubicBezTo>
                      <a:pt x="53799" y="244287"/>
                      <a:pt x="53799" y="244287"/>
                      <a:pt x="37659" y="158879"/>
                    </a:cubicBezTo>
                    <a:cubicBezTo>
                      <a:pt x="37659" y="158879"/>
                      <a:pt x="37659" y="158879"/>
                      <a:pt x="36890" y="158879"/>
                    </a:cubicBezTo>
                    <a:lnTo>
                      <a:pt x="31510" y="158879"/>
                    </a:lnTo>
                    <a:cubicBezTo>
                      <a:pt x="31510" y="158879"/>
                      <a:pt x="31510" y="158879"/>
                      <a:pt x="23056" y="324308"/>
                    </a:cubicBezTo>
                    <a:cubicBezTo>
                      <a:pt x="23056" y="329695"/>
                      <a:pt x="17677" y="335081"/>
                      <a:pt x="11528" y="335081"/>
                    </a:cubicBezTo>
                    <a:cubicBezTo>
                      <a:pt x="5380" y="335081"/>
                      <a:pt x="0" y="329695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6139" y="112713"/>
                      <a:pt x="35353" y="112713"/>
                    </a:cubicBezTo>
                    <a:close/>
                    <a:moveTo>
                      <a:pt x="96838" y="0"/>
                    </a:moveTo>
                    <a:cubicBezTo>
                      <a:pt x="124018" y="0"/>
                      <a:pt x="146051" y="22033"/>
                      <a:pt x="146051" y="49213"/>
                    </a:cubicBezTo>
                    <a:cubicBezTo>
                      <a:pt x="146051" y="76393"/>
                      <a:pt x="124018" y="98426"/>
                      <a:pt x="96838" y="98426"/>
                    </a:cubicBezTo>
                    <a:cubicBezTo>
                      <a:pt x="69658" y="98426"/>
                      <a:pt x="47625" y="76393"/>
                      <a:pt x="47625" y="49213"/>
                    </a:cubicBezTo>
                    <a:cubicBezTo>
                      <a:pt x="47625" y="22033"/>
                      <a:pt x="69658" y="0"/>
                      <a:pt x="968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0" name="Oval 9"/>
              <p:cNvSpPr>
                <a:spLocks noChangeArrowheads="1"/>
              </p:cNvSpPr>
              <p:nvPr/>
            </p:nvSpPr>
            <p:spPr bwMode="auto">
              <a:xfrm>
                <a:off x="3471232" y="1075556"/>
                <a:ext cx="80980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539751">
                    <a:moveTo>
                      <a:pt x="34712" y="112713"/>
                    </a:moveTo>
                    <a:cubicBezTo>
                      <a:pt x="35441" y="112713"/>
                      <a:pt x="35481" y="112713"/>
                      <a:pt x="35484" y="112713"/>
                    </a:cubicBezTo>
                    <a:cubicBezTo>
                      <a:pt x="35484" y="112713"/>
                      <a:pt x="35484" y="112713"/>
                      <a:pt x="183591" y="112713"/>
                    </a:cubicBezTo>
                    <a:cubicBezTo>
                      <a:pt x="202876" y="112713"/>
                      <a:pt x="219075" y="128102"/>
                      <a:pt x="219075" y="147338"/>
                    </a:cubicBezTo>
                    <a:cubicBezTo>
                      <a:pt x="219075" y="147338"/>
                      <a:pt x="219075" y="147338"/>
                      <a:pt x="219075" y="323539"/>
                    </a:cubicBezTo>
                    <a:cubicBezTo>
                      <a:pt x="219075" y="330464"/>
                      <a:pt x="212904" y="336619"/>
                      <a:pt x="205190" y="336619"/>
                    </a:cubicBezTo>
                    <a:cubicBezTo>
                      <a:pt x="197476" y="336619"/>
                      <a:pt x="191305" y="330464"/>
                      <a:pt x="191305" y="323539"/>
                    </a:cubicBezTo>
                    <a:cubicBezTo>
                      <a:pt x="191305" y="323539"/>
                      <a:pt x="191305" y="323539"/>
                      <a:pt x="182048" y="160418"/>
                    </a:cubicBezTo>
                    <a:cubicBezTo>
                      <a:pt x="182048" y="160418"/>
                      <a:pt x="182048" y="160418"/>
                      <a:pt x="180795" y="160418"/>
                    </a:cubicBezTo>
                    <a:lnTo>
                      <a:pt x="172020" y="160418"/>
                    </a:lnTo>
                    <a:cubicBezTo>
                      <a:pt x="172020" y="160418"/>
                      <a:pt x="172020" y="160418"/>
                      <a:pt x="172020" y="314306"/>
                    </a:cubicBezTo>
                    <a:cubicBezTo>
                      <a:pt x="172020" y="314306"/>
                      <a:pt x="172020" y="314306"/>
                      <a:pt x="172020" y="539751"/>
                    </a:cubicBezTo>
                    <a:cubicBezTo>
                      <a:pt x="172020" y="539751"/>
                      <a:pt x="172020" y="539751"/>
                      <a:pt x="131137" y="539751"/>
                    </a:cubicBezTo>
                    <a:cubicBezTo>
                      <a:pt x="131137" y="539751"/>
                      <a:pt x="131137" y="539751"/>
                      <a:pt x="117252" y="314306"/>
                    </a:cubicBezTo>
                    <a:cubicBezTo>
                      <a:pt x="117252" y="314306"/>
                      <a:pt x="117252" y="314306"/>
                      <a:pt x="115323" y="314306"/>
                    </a:cubicBezTo>
                    <a:lnTo>
                      <a:pt x="101824" y="314306"/>
                    </a:lnTo>
                    <a:cubicBezTo>
                      <a:pt x="101824" y="314306"/>
                      <a:pt x="101824" y="314306"/>
                      <a:pt x="87939" y="539751"/>
                    </a:cubicBezTo>
                    <a:cubicBezTo>
                      <a:pt x="87939" y="539751"/>
                      <a:pt x="87939" y="539751"/>
                      <a:pt x="47055" y="539751"/>
                    </a:cubicBezTo>
                    <a:cubicBezTo>
                      <a:pt x="47055" y="539751"/>
                      <a:pt x="47055" y="539751"/>
                      <a:pt x="47055" y="314306"/>
                    </a:cubicBezTo>
                    <a:cubicBezTo>
                      <a:pt x="47055" y="314306"/>
                      <a:pt x="47055" y="314306"/>
                      <a:pt x="47055" y="312863"/>
                    </a:cubicBezTo>
                    <a:lnTo>
                      <a:pt x="47055" y="302764"/>
                    </a:lnTo>
                    <a:cubicBezTo>
                      <a:pt x="47055" y="302764"/>
                      <a:pt x="47055" y="302764"/>
                      <a:pt x="47055" y="160418"/>
                    </a:cubicBezTo>
                    <a:cubicBezTo>
                      <a:pt x="47055" y="160418"/>
                      <a:pt x="47055" y="160418"/>
                      <a:pt x="45801" y="160418"/>
                    </a:cubicBezTo>
                    <a:lnTo>
                      <a:pt x="37027" y="160418"/>
                    </a:lnTo>
                    <a:cubicBezTo>
                      <a:pt x="37027" y="160418"/>
                      <a:pt x="37027" y="160418"/>
                      <a:pt x="27770" y="323539"/>
                    </a:cubicBezTo>
                    <a:cubicBezTo>
                      <a:pt x="27770" y="330464"/>
                      <a:pt x="21599" y="336619"/>
                      <a:pt x="13885" y="336619"/>
                    </a:cubicBezTo>
                    <a:cubicBezTo>
                      <a:pt x="6171" y="336619"/>
                      <a:pt x="0" y="330464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5428" y="112713"/>
                      <a:pt x="34712" y="112713"/>
                    </a:cubicBezTo>
                    <a:close/>
                    <a:moveTo>
                      <a:pt x="109538" y="0"/>
                    </a:moveTo>
                    <a:cubicBezTo>
                      <a:pt x="136718" y="0"/>
                      <a:pt x="158751" y="22033"/>
                      <a:pt x="158751" y="49213"/>
                    </a:cubicBezTo>
                    <a:cubicBezTo>
                      <a:pt x="158751" y="76393"/>
                      <a:pt x="136718" y="98426"/>
                      <a:pt x="109538" y="98426"/>
                    </a:cubicBezTo>
                    <a:cubicBezTo>
                      <a:pt x="82358" y="98426"/>
                      <a:pt x="60325" y="76393"/>
                      <a:pt x="60325" y="49213"/>
                    </a:cubicBezTo>
                    <a:cubicBezTo>
                      <a:pt x="60325" y="22033"/>
                      <a:pt x="82358" y="0"/>
                      <a:pt x="1095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1" name="Oval 11"/>
              <p:cNvSpPr>
                <a:spLocks noChangeArrowheads="1"/>
              </p:cNvSpPr>
              <p:nvPr/>
            </p:nvSpPr>
            <p:spPr bwMode="auto">
              <a:xfrm>
                <a:off x="3621042" y="1075556"/>
                <a:ext cx="71591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193675" h="539751">
                    <a:moveTo>
                      <a:pt x="35353" y="112713"/>
                    </a:moveTo>
                    <a:cubicBezTo>
                      <a:pt x="35353" y="112713"/>
                      <a:pt x="35353" y="112713"/>
                      <a:pt x="159090" y="112713"/>
                    </a:cubicBezTo>
                    <a:cubicBezTo>
                      <a:pt x="178304" y="112713"/>
                      <a:pt x="193675" y="128102"/>
                      <a:pt x="193675" y="147338"/>
                    </a:cubicBezTo>
                    <a:lnTo>
                      <a:pt x="193675" y="323539"/>
                    </a:lnTo>
                    <a:cubicBezTo>
                      <a:pt x="193675" y="329695"/>
                      <a:pt x="189064" y="335081"/>
                      <a:pt x="182147" y="335081"/>
                    </a:cubicBezTo>
                    <a:cubicBezTo>
                      <a:pt x="176767" y="335081"/>
                      <a:pt x="171387" y="329695"/>
                      <a:pt x="171387" y="324308"/>
                    </a:cubicBezTo>
                    <a:cubicBezTo>
                      <a:pt x="170619" y="324308"/>
                      <a:pt x="170619" y="324308"/>
                      <a:pt x="162933" y="158879"/>
                    </a:cubicBezTo>
                    <a:cubicBezTo>
                      <a:pt x="162933" y="158879"/>
                      <a:pt x="162933" y="158879"/>
                      <a:pt x="162165" y="158879"/>
                    </a:cubicBezTo>
                    <a:lnTo>
                      <a:pt x="156785" y="158879"/>
                    </a:lnTo>
                    <a:cubicBezTo>
                      <a:pt x="156785" y="158879"/>
                      <a:pt x="156785" y="158879"/>
                      <a:pt x="139877" y="244287"/>
                    </a:cubicBezTo>
                    <a:cubicBezTo>
                      <a:pt x="139877" y="244287"/>
                      <a:pt x="139877" y="244287"/>
                      <a:pt x="178304" y="406638"/>
                    </a:cubicBezTo>
                    <a:cubicBezTo>
                      <a:pt x="178304" y="406638"/>
                      <a:pt x="178304" y="406638"/>
                      <a:pt x="137571" y="406638"/>
                    </a:cubicBezTo>
                    <a:cubicBezTo>
                      <a:pt x="137571" y="406638"/>
                      <a:pt x="137571" y="406638"/>
                      <a:pt x="130654" y="539751"/>
                    </a:cubicBezTo>
                    <a:cubicBezTo>
                      <a:pt x="130654" y="539751"/>
                      <a:pt x="130654" y="539751"/>
                      <a:pt x="106060" y="539751"/>
                    </a:cubicBezTo>
                    <a:cubicBezTo>
                      <a:pt x="106060" y="539751"/>
                      <a:pt x="106060" y="539751"/>
                      <a:pt x="106060" y="406638"/>
                    </a:cubicBezTo>
                    <a:cubicBezTo>
                      <a:pt x="106060" y="406638"/>
                      <a:pt x="106060" y="406638"/>
                      <a:pt x="103851" y="406638"/>
                    </a:cubicBezTo>
                    <a:lnTo>
                      <a:pt x="88384" y="406638"/>
                    </a:lnTo>
                    <a:cubicBezTo>
                      <a:pt x="88384" y="406638"/>
                      <a:pt x="88384" y="406638"/>
                      <a:pt x="88384" y="539751"/>
                    </a:cubicBezTo>
                    <a:cubicBezTo>
                      <a:pt x="88384" y="539751"/>
                      <a:pt x="88384" y="539751"/>
                      <a:pt x="63790" y="539751"/>
                    </a:cubicBezTo>
                    <a:cubicBezTo>
                      <a:pt x="63790" y="539751"/>
                      <a:pt x="63790" y="539751"/>
                      <a:pt x="56104" y="406638"/>
                    </a:cubicBezTo>
                    <a:cubicBezTo>
                      <a:pt x="56104" y="406638"/>
                      <a:pt x="56104" y="406638"/>
                      <a:pt x="16139" y="406638"/>
                    </a:cubicBezTo>
                    <a:cubicBezTo>
                      <a:pt x="16139" y="406638"/>
                      <a:pt x="16139" y="406638"/>
                      <a:pt x="53799" y="244287"/>
                    </a:cubicBezTo>
                    <a:cubicBezTo>
                      <a:pt x="53799" y="244287"/>
                      <a:pt x="53799" y="244287"/>
                      <a:pt x="37659" y="158879"/>
                    </a:cubicBezTo>
                    <a:cubicBezTo>
                      <a:pt x="37659" y="158879"/>
                      <a:pt x="37659" y="158879"/>
                      <a:pt x="36890" y="158879"/>
                    </a:cubicBezTo>
                    <a:lnTo>
                      <a:pt x="31510" y="158879"/>
                    </a:lnTo>
                    <a:cubicBezTo>
                      <a:pt x="31510" y="158879"/>
                      <a:pt x="31510" y="158879"/>
                      <a:pt x="23056" y="324308"/>
                    </a:cubicBezTo>
                    <a:cubicBezTo>
                      <a:pt x="23056" y="329695"/>
                      <a:pt x="17677" y="335081"/>
                      <a:pt x="11528" y="335081"/>
                    </a:cubicBezTo>
                    <a:cubicBezTo>
                      <a:pt x="5380" y="335081"/>
                      <a:pt x="0" y="329695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6139" y="112713"/>
                      <a:pt x="35353" y="112713"/>
                    </a:cubicBezTo>
                    <a:close/>
                    <a:moveTo>
                      <a:pt x="96838" y="0"/>
                    </a:moveTo>
                    <a:cubicBezTo>
                      <a:pt x="124018" y="0"/>
                      <a:pt x="146051" y="22033"/>
                      <a:pt x="146051" y="49213"/>
                    </a:cubicBezTo>
                    <a:cubicBezTo>
                      <a:pt x="146051" y="76393"/>
                      <a:pt x="124018" y="98426"/>
                      <a:pt x="96838" y="98426"/>
                    </a:cubicBezTo>
                    <a:cubicBezTo>
                      <a:pt x="69658" y="98426"/>
                      <a:pt x="47625" y="76393"/>
                      <a:pt x="47625" y="49213"/>
                    </a:cubicBezTo>
                    <a:cubicBezTo>
                      <a:pt x="47625" y="22033"/>
                      <a:pt x="69658" y="0"/>
                      <a:pt x="968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2" name="Oval 9"/>
              <p:cNvSpPr>
                <a:spLocks noChangeArrowheads="1"/>
              </p:cNvSpPr>
              <p:nvPr/>
            </p:nvSpPr>
            <p:spPr bwMode="auto">
              <a:xfrm>
                <a:off x="3770851" y="1075556"/>
                <a:ext cx="80980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539751">
                    <a:moveTo>
                      <a:pt x="34712" y="112713"/>
                    </a:moveTo>
                    <a:cubicBezTo>
                      <a:pt x="35441" y="112713"/>
                      <a:pt x="35481" y="112713"/>
                      <a:pt x="35484" y="112713"/>
                    </a:cubicBezTo>
                    <a:cubicBezTo>
                      <a:pt x="35484" y="112713"/>
                      <a:pt x="35484" y="112713"/>
                      <a:pt x="183591" y="112713"/>
                    </a:cubicBezTo>
                    <a:cubicBezTo>
                      <a:pt x="202876" y="112713"/>
                      <a:pt x="219075" y="128102"/>
                      <a:pt x="219075" y="147338"/>
                    </a:cubicBezTo>
                    <a:cubicBezTo>
                      <a:pt x="219075" y="147338"/>
                      <a:pt x="219075" y="147338"/>
                      <a:pt x="219075" y="323539"/>
                    </a:cubicBezTo>
                    <a:cubicBezTo>
                      <a:pt x="219075" y="330464"/>
                      <a:pt x="212904" y="336619"/>
                      <a:pt x="205190" y="336619"/>
                    </a:cubicBezTo>
                    <a:cubicBezTo>
                      <a:pt x="197476" y="336619"/>
                      <a:pt x="191305" y="330464"/>
                      <a:pt x="191305" y="323539"/>
                    </a:cubicBezTo>
                    <a:cubicBezTo>
                      <a:pt x="191305" y="323539"/>
                      <a:pt x="191305" y="323539"/>
                      <a:pt x="182048" y="160418"/>
                    </a:cubicBezTo>
                    <a:cubicBezTo>
                      <a:pt x="182048" y="160418"/>
                      <a:pt x="182048" y="160418"/>
                      <a:pt x="180795" y="160418"/>
                    </a:cubicBezTo>
                    <a:lnTo>
                      <a:pt x="172020" y="160418"/>
                    </a:lnTo>
                    <a:cubicBezTo>
                      <a:pt x="172020" y="160418"/>
                      <a:pt x="172020" y="160418"/>
                      <a:pt x="172020" y="314306"/>
                    </a:cubicBezTo>
                    <a:cubicBezTo>
                      <a:pt x="172020" y="314306"/>
                      <a:pt x="172020" y="314306"/>
                      <a:pt x="172020" y="539751"/>
                    </a:cubicBezTo>
                    <a:cubicBezTo>
                      <a:pt x="172020" y="539751"/>
                      <a:pt x="172020" y="539751"/>
                      <a:pt x="131137" y="539751"/>
                    </a:cubicBezTo>
                    <a:cubicBezTo>
                      <a:pt x="131137" y="539751"/>
                      <a:pt x="131137" y="539751"/>
                      <a:pt x="117252" y="314306"/>
                    </a:cubicBezTo>
                    <a:cubicBezTo>
                      <a:pt x="117252" y="314306"/>
                      <a:pt x="117252" y="314306"/>
                      <a:pt x="115323" y="314306"/>
                    </a:cubicBezTo>
                    <a:lnTo>
                      <a:pt x="101824" y="314306"/>
                    </a:lnTo>
                    <a:cubicBezTo>
                      <a:pt x="101824" y="314306"/>
                      <a:pt x="101824" y="314306"/>
                      <a:pt x="87939" y="539751"/>
                    </a:cubicBezTo>
                    <a:cubicBezTo>
                      <a:pt x="87939" y="539751"/>
                      <a:pt x="87939" y="539751"/>
                      <a:pt x="47055" y="539751"/>
                    </a:cubicBezTo>
                    <a:cubicBezTo>
                      <a:pt x="47055" y="539751"/>
                      <a:pt x="47055" y="539751"/>
                      <a:pt x="47055" y="314306"/>
                    </a:cubicBezTo>
                    <a:cubicBezTo>
                      <a:pt x="47055" y="314306"/>
                      <a:pt x="47055" y="314306"/>
                      <a:pt x="47055" y="312863"/>
                    </a:cubicBezTo>
                    <a:lnTo>
                      <a:pt x="47055" y="302764"/>
                    </a:lnTo>
                    <a:cubicBezTo>
                      <a:pt x="47055" y="302764"/>
                      <a:pt x="47055" y="302764"/>
                      <a:pt x="47055" y="160418"/>
                    </a:cubicBezTo>
                    <a:cubicBezTo>
                      <a:pt x="47055" y="160418"/>
                      <a:pt x="47055" y="160418"/>
                      <a:pt x="45801" y="160418"/>
                    </a:cubicBezTo>
                    <a:lnTo>
                      <a:pt x="37027" y="160418"/>
                    </a:lnTo>
                    <a:cubicBezTo>
                      <a:pt x="37027" y="160418"/>
                      <a:pt x="37027" y="160418"/>
                      <a:pt x="27770" y="323539"/>
                    </a:cubicBezTo>
                    <a:cubicBezTo>
                      <a:pt x="27770" y="330464"/>
                      <a:pt x="21599" y="336619"/>
                      <a:pt x="13885" y="336619"/>
                    </a:cubicBezTo>
                    <a:cubicBezTo>
                      <a:pt x="6171" y="336619"/>
                      <a:pt x="0" y="330464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5428" y="112713"/>
                      <a:pt x="34712" y="112713"/>
                    </a:cubicBezTo>
                    <a:close/>
                    <a:moveTo>
                      <a:pt x="109538" y="0"/>
                    </a:moveTo>
                    <a:cubicBezTo>
                      <a:pt x="136718" y="0"/>
                      <a:pt x="158751" y="22033"/>
                      <a:pt x="158751" y="49213"/>
                    </a:cubicBezTo>
                    <a:cubicBezTo>
                      <a:pt x="158751" y="76393"/>
                      <a:pt x="136718" y="98426"/>
                      <a:pt x="109538" y="98426"/>
                    </a:cubicBezTo>
                    <a:cubicBezTo>
                      <a:pt x="82358" y="98426"/>
                      <a:pt x="60325" y="76393"/>
                      <a:pt x="60325" y="49213"/>
                    </a:cubicBezTo>
                    <a:cubicBezTo>
                      <a:pt x="60325" y="22033"/>
                      <a:pt x="82358" y="0"/>
                      <a:pt x="1095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3616347" y="838496"/>
                <a:ext cx="80980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539751">
                    <a:moveTo>
                      <a:pt x="34712" y="112713"/>
                    </a:moveTo>
                    <a:cubicBezTo>
                      <a:pt x="35441" y="112713"/>
                      <a:pt x="35481" y="112713"/>
                      <a:pt x="35484" y="112713"/>
                    </a:cubicBezTo>
                    <a:cubicBezTo>
                      <a:pt x="35484" y="112713"/>
                      <a:pt x="35484" y="112713"/>
                      <a:pt x="183591" y="112713"/>
                    </a:cubicBezTo>
                    <a:cubicBezTo>
                      <a:pt x="202876" y="112713"/>
                      <a:pt x="219075" y="128102"/>
                      <a:pt x="219075" y="147338"/>
                    </a:cubicBezTo>
                    <a:cubicBezTo>
                      <a:pt x="219075" y="147338"/>
                      <a:pt x="219075" y="147338"/>
                      <a:pt x="219075" y="323539"/>
                    </a:cubicBezTo>
                    <a:cubicBezTo>
                      <a:pt x="219075" y="330464"/>
                      <a:pt x="212904" y="336619"/>
                      <a:pt x="205190" y="336619"/>
                    </a:cubicBezTo>
                    <a:cubicBezTo>
                      <a:pt x="197476" y="336619"/>
                      <a:pt x="191305" y="330464"/>
                      <a:pt x="191305" y="323539"/>
                    </a:cubicBezTo>
                    <a:cubicBezTo>
                      <a:pt x="191305" y="323539"/>
                      <a:pt x="191305" y="323539"/>
                      <a:pt x="182048" y="160418"/>
                    </a:cubicBezTo>
                    <a:cubicBezTo>
                      <a:pt x="182048" y="160418"/>
                      <a:pt x="182048" y="160418"/>
                      <a:pt x="180795" y="160418"/>
                    </a:cubicBezTo>
                    <a:lnTo>
                      <a:pt x="172020" y="160418"/>
                    </a:lnTo>
                    <a:cubicBezTo>
                      <a:pt x="172020" y="160418"/>
                      <a:pt x="172020" y="160418"/>
                      <a:pt x="172020" y="314306"/>
                    </a:cubicBezTo>
                    <a:cubicBezTo>
                      <a:pt x="172020" y="314306"/>
                      <a:pt x="172020" y="314306"/>
                      <a:pt x="172020" y="539751"/>
                    </a:cubicBezTo>
                    <a:cubicBezTo>
                      <a:pt x="172020" y="539751"/>
                      <a:pt x="172020" y="539751"/>
                      <a:pt x="131137" y="539751"/>
                    </a:cubicBezTo>
                    <a:cubicBezTo>
                      <a:pt x="131137" y="539751"/>
                      <a:pt x="131137" y="539751"/>
                      <a:pt x="117252" y="314306"/>
                    </a:cubicBezTo>
                    <a:cubicBezTo>
                      <a:pt x="117252" y="314306"/>
                      <a:pt x="117252" y="314306"/>
                      <a:pt x="115323" y="314306"/>
                    </a:cubicBezTo>
                    <a:lnTo>
                      <a:pt x="101824" y="314306"/>
                    </a:lnTo>
                    <a:cubicBezTo>
                      <a:pt x="101824" y="314306"/>
                      <a:pt x="101824" y="314306"/>
                      <a:pt x="87939" y="539751"/>
                    </a:cubicBezTo>
                    <a:cubicBezTo>
                      <a:pt x="87939" y="539751"/>
                      <a:pt x="87939" y="539751"/>
                      <a:pt x="47055" y="539751"/>
                    </a:cubicBezTo>
                    <a:cubicBezTo>
                      <a:pt x="47055" y="539751"/>
                      <a:pt x="47055" y="539751"/>
                      <a:pt x="47055" y="314306"/>
                    </a:cubicBezTo>
                    <a:cubicBezTo>
                      <a:pt x="47055" y="314306"/>
                      <a:pt x="47055" y="314306"/>
                      <a:pt x="47055" y="312863"/>
                    </a:cubicBezTo>
                    <a:lnTo>
                      <a:pt x="47055" y="302764"/>
                    </a:lnTo>
                    <a:cubicBezTo>
                      <a:pt x="47055" y="302764"/>
                      <a:pt x="47055" y="302764"/>
                      <a:pt x="47055" y="160418"/>
                    </a:cubicBezTo>
                    <a:cubicBezTo>
                      <a:pt x="47055" y="160418"/>
                      <a:pt x="47055" y="160418"/>
                      <a:pt x="45801" y="160418"/>
                    </a:cubicBezTo>
                    <a:lnTo>
                      <a:pt x="37027" y="160418"/>
                    </a:lnTo>
                    <a:cubicBezTo>
                      <a:pt x="37027" y="160418"/>
                      <a:pt x="37027" y="160418"/>
                      <a:pt x="27770" y="323539"/>
                    </a:cubicBezTo>
                    <a:cubicBezTo>
                      <a:pt x="27770" y="330464"/>
                      <a:pt x="21599" y="336619"/>
                      <a:pt x="13885" y="336619"/>
                    </a:cubicBezTo>
                    <a:cubicBezTo>
                      <a:pt x="6171" y="336619"/>
                      <a:pt x="0" y="330464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5428" y="112713"/>
                      <a:pt x="34712" y="112713"/>
                    </a:cubicBezTo>
                    <a:close/>
                    <a:moveTo>
                      <a:pt x="109538" y="0"/>
                    </a:moveTo>
                    <a:cubicBezTo>
                      <a:pt x="136718" y="0"/>
                      <a:pt x="158751" y="22033"/>
                      <a:pt x="158751" y="49213"/>
                    </a:cubicBezTo>
                    <a:cubicBezTo>
                      <a:pt x="158751" y="76393"/>
                      <a:pt x="136718" y="98426"/>
                      <a:pt x="109538" y="98426"/>
                    </a:cubicBezTo>
                    <a:cubicBezTo>
                      <a:pt x="82358" y="98426"/>
                      <a:pt x="60325" y="76393"/>
                      <a:pt x="60325" y="49213"/>
                    </a:cubicBezTo>
                    <a:cubicBezTo>
                      <a:pt x="60325" y="22033"/>
                      <a:pt x="82358" y="0"/>
                      <a:pt x="1095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4" name="Oval 11"/>
              <p:cNvSpPr>
                <a:spLocks noChangeArrowheads="1"/>
              </p:cNvSpPr>
              <p:nvPr/>
            </p:nvSpPr>
            <p:spPr bwMode="auto">
              <a:xfrm>
                <a:off x="3775549" y="838496"/>
                <a:ext cx="71591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193675" h="539751">
                    <a:moveTo>
                      <a:pt x="35353" y="112713"/>
                    </a:moveTo>
                    <a:cubicBezTo>
                      <a:pt x="35353" y="112713"/>
                      <a:pt x="35353" y="112713"/>
                      <a:pt x="159090" y="112713"/>
                    </a:cubicBezTo>
                    <a:cubicBezTo>
                      <a:pt x="178304" y="112713"/>
                      <a:pt x="193675" y="128102"/>
                      <a:pt x="193675" y="147338"/>
                    </a:cubicBezTo>
                    <a:lnTo>
                      <a:pt x="193675" y="323539"/>
                    </a:lnTo>
                    <a:cubicBezTo>
                      <a:pt x="193675" y="329695"/>
                      <a:pt x="189064" y="335081"/>
                      <a:pt x="182147" y="335081"/>
                    </a:cubicBezTo>
                    <a:cubicBezTo>
                      <a:pt x="176767" y="335081"/>
                      <a:pt x="171387" y="329695"/>
                      <a:pt x="171387" y="324308"/>
                    </a:cubicBezTo>
                    <a:cubicBezTo>
                      <a:pt x="170619" y="324308"/>
                      <a:pt x="170619" y="324308"/>
                      <a:pt x="162933" y="158879"/>
                    </a:cubicBezTo>
                    <a:cubicBezTo>
                      <a:pt x="162933" y="158879"/>
                      <a:pt x="162933" y="158879"/>
                      <a:pt x="162165" y="158879"/>
                    </a:cubicBezTo>
                    <a:lnTo>
                      <a:pt x="156785" y="158879"/>
                    </a:lnTo>
                    <a:cubicBezTo>
                      <a:pt x="156785" y="158879"/>
                      <a:pt x="156785" y="158879"/>
                      <a:pt x="139877" y="244287"/>
                    </a:cubicBezTo>
                    <a:cubicBezTo>
                      <a:pt x="139877" y="244287"/>
                      <a:pt x="139877" y="244287"/>
                      <a:pt x="178304" y="406638"/>
                    </a:cubicBezTo>
                    <a:cubicBezTo>
                      <a:pt x="178304" y="406638"/>
                      <a:pt x="178304" y="406638"/>
                      <a:pt x="137571" y="406638"/>
                    </a:cubicBezTo>
                    <a:cubicBezTo>
                      <a:pt x="137571" y="406638"/>
                      <a:pt x="137571" y="406638"/>
                      <a:pt x="130654" y="539751"/>
                    </a:cubicBezTo>
                    <a:cubicBezTo>
                      <a:pt x="130654" y="539751"/>
                      <a:pt x="130654" y="539751"/>
                      <a:pt x="106060" y="539751"/>
                    </a:cubicBezTo>
                    <a:cubicBezTo>
                      <a:pt x="106060" y="539751"/>
                      <a:pt x="106060" y="539751"/>
                      <a:pt x="106060" y="406638"/>
                    </a:cubicBezTo>
                    <a:cubicBezTo>
                      <a:pt x="106060" y="406638"/>
                      <a:pt x="106060" y="406638"/>
                      <a:pt x="103851" y="406638"/>
                    </a:cubicBezTo>
                    <a:lnTo>
                      <a:pt x="88384" y="406638"/>
                    </a:lnTo>
                    <a:cubicBezTo>
                      <a:pt x="88384" y="406638"/>
                      <a:pt x="88384" y="406638"/>
                      <a:pt x="88384" y="539751"/>
                    </a:cubicBezTo>
                    <a:cubicBezTo>
                      <a:pt x="88384" y="539751"/>
                      <a:pt x="88384" y="539751"/>
                      <a:pt x="63790" y="539751"/>
                    </a:cubicBezTo>
                    <a:cubicBezTo>
                      <a:pt x="63790" y="539751"/>
                      <a:pt x="63790" y="539751"/>
                      <a:pt x="56104" y="406638"/>
                    </a:cubicBezTo>
                    <a:cubicBezTo>
                      <a:pt x="56104" y="406638"/>
                      <a:pt x="56104" y="406638"/>
                      <a:pt x="16139" y="406638"/>
                    </a:cubicBezTo>
                    <a:cubicBezTo>
                      <a:pt x="16139" y="406638"/>
                      <a:pt x="16139" y="406638"/>
                      <a:pt x="53799" y="244287"/>
                    </a:cubicBezTo>
                    <a:cubicBezTo>
                      <a:pt x="53799" y="244287"/>
                      <a:pt x="53799" y="244287"/>
                      <a:pt x="37659" y="158879"/>
                    </a:cubicBezTo>
                    <a:cubicBezTo>
                      <a:pt x="37659" y="158879"/>
                      <a:pt x="37659" y="158879"/>
                      <a:pt x="36890" y="158879"/>
                    </a:cubicBezTo>
                    <a:lnTo>
                      <a:pt x="31510" y="158879"/>
                    </a:lnTo>
                    <a:cubicBezTo>
                      <a:pt x="31510" y="158879"/>
                      <a:pt x="31510" y="158879"/>
                      <a:pt x="23056" y="324308"/>
                    </a:cubicBezTo>
                    <a:cubicBezTo>
                      <a:pt x="23056" y="329695"/>
                      <a:pt x="17677" y="335081"/>
                      <a:pt x="11528" y="335081"/>
                    </a:cubicBezTo>
                    <a:cubicBezTo>
                      <a:pt x="5380" y="335081"/>
                      <a:pt x="0" y="329695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6139" y="112713"/>
                      <a:pt x="35353" y="112713"/>
                    </a:cubicBezTo>
                    <a:close/>
                    <a:moveTo>
                      <a:pt x="96838" y="0"/>
                    </a:moveTo>
                    <a:cubicBezTo>
                      <a:pt x="124018" y="0"/>
                      <a:pt x="146051" y="22033"/>
                      <a:pt x="146051" y="49213"/>
                    </a:cubicBezTo>
                    <a:cubicBezTo>
                      <a:pt x="146051" y="76393"/>
                      <a:pt x="124018" y="98426"/>
                      <a:pt x="96838" y="98426"/>
                    </a:cubicBezTo>
                    <a:cubicBezTo>
                      <a:pt x="69658" y="98426"/>
                      <a:pt x="47625" y="76393"/>
                      <a:pt x="47625" y="49213"/>
                    </a:cubicBezTo>
                    <a:cubicBezTo>
                      <a:pt x="47625" y="22033"/>
                      <a:pt x="69658" y="0"/>
                      <a:pt x="968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95" name="Oval 11"/>
              <p:cNvSpPr>
                <a:spLocks noChangeArrowheads="1"/>
              </p:cNvSpPr>
              <p:nvPr/>
            </p:nvSpPr>
            <p:spPr bwMode="auto">
              <a:xfrm>
                <a:off x="3475926" y="838496"/>
                <a:ext cx="71591" cy="199516"/>
              </a:xfrm>
              <a:custGeom>
                <a:avLst/>
                <a:gdLst/>
                <a:ahLst/>
                <a:cxnLst/>
                <a:rect l="l" t="t" r="r" b="b"/>
                <a:pathLst>
                  <a:path w="193675" h="539751">
                    <a:moveTo>
                      <a:pt x="35353" y="112713"/>
                    </a:moveTo>
                    <a:cubicBezTo>
                      <a:pt x="35353" y="112713"/>
                      <a:pt x="35353" y="112713"/>
                      <a:pt x="159090" y="112713"/>
                    </a:cubicBezTo>
                    <a:cubicBezTo>
                      <a:pt x="178304" y="112713"/>
                      <a:pt x="193675" y="128102"/>
                      <a:pt x="193675" y="147338"/>
                    </a:cubicBezTo>
                    <a:lnTo>
                      <a:pt x="193675" y="323539"/>
                    </a:lnTo>
                    <a:cubicBezTo>
                      <a:pt x="193675" y="329695"/>
                      <a:pt x="189064" y="335081"/>
                      <a:pt x="182147" y="335081"/>
                    </a:cubicBezTo>
                    <a:cubicBezTo>
                      <a:pt x="176767" y="335081"/>
                      <a:pt x="171387" y="329695"/>
                      <a:pt x="171387" y="324308"/>
                    </a:cubicBezTo>
                    <a:cubicBezTo>
                      <a:pt x="170619" y="324308"/>
                      <a:pt x="170619" y="324308"/>
                      <a:pt x="162933" y="158879"/>
                    </a:cubicBezTo>
                    <a:cubicBezTo>
                      <a:pt x="162933" y="158879"/>
                      <a:pt x="162933" y="158879"/>
                      <a:pt x="162165" y="158879"/>
                    </a:cubicBezTo>
                    <a:lnTo>
                      <a:pt x="156785" y="158879"/>
                    </a:lnTo>
                    <a:cubicBezTo>
                      <a:pt x="156785" y="158879"/>
                      <a:pt x="156785" y="158879"/>
                      <a:pt x="139877" y="244287"/>
                    </a:cubicBezTo>
                    <a:cubicBezTo>
                      <a:pt x="139877" y="244287"/>
                      <a:pt x="139877" y="244287"/>
                      <a:pt x="178304" y="406638"/>
                    </a:cubicBezTo>
                    <a:cubicBezTo>
                      <a:pt x="178304" y="406638"/>
                      <a:pt x="178304" y="406638"/>
                      <a:pt x="137571" y="406638"/>
                    </a:cubicBezTo>
                    <a:cubicBezTo>
                      <a:pt x="137571" y="406638"/>
                      <a:pt x="137571" y="406638"/>
                      <a:pt x="130654" y="539751"/>
                    </a:cubicBezTo>
                    <a:cubicBezTo>
                      <a:pt x="130654" y="539751"/>
                      <a:pt x="130654" y="539751"/>
                      <a:pt x="106060" y="539751"/>
                    </a:cubicBezTo>
                    <a:cubicBezTo>
                      <a:pt x="106060" y="539751"/>
                      <a:pt x="106060" y="539751"/>
                      <a:pt x="106060" y="406638"/>
                    </a:cubicBezTo>
                    <a:cubicBezTo>
                      <a:pt x="106060" y="406638"/>
                      <a:pt x="106060" y="406638"/>
                      <a:pt x="103851" y="406638"/>
                    </a:cubicBezTo>
                    <a:lnTo>
                      <a:pt x="88384" y="406638"/>
                    </a:lnTo>
                    <a:cubicBezTo>
                      <a:pt x="88384" y="406638"/>
                      <a:pt x="88384" y="406638"/>
                      <a:pt x="88384" y="539751"/>
                    </a:cubicBezTo>
                    <a:cubicBezTo>
                      <a:pt x="88384" y="539751"/>
                      <a:pt x="88384" y="539751"/>
                      <a:pt x="63790" y="539751"/>
                    </a:cubicBezTo>
                    <a:cubicBezTo>
                      <a:pt x="63790" y="539751"/>
                      <a:pt x="63790" y="539751"/>
                      <a:pt x="56104" y="406638"/>
                    </a:cubicBezTo>
                    <a:cubicBezTo>
                      <a:pt x="56104" y="406638"/>
                      <a:pt x="56104" y="406638"/>
                      <a:pt x="16139" y="406638"/>
                    </a:cubicBezTo>
                    <a:cubicBezTo>
                      <a:pt x="16139" y="406638"/>
                      <a:pt x="16139" y="406638"/>
                      <a:pt x="53799" y="244287"/>
                    </a:cubicBezTo>
                    <a:cubicBezTo>
                      <a:pt x="53799" y="244287"/>
                      <a:pt x="53799" y="244287"/>
                      <a:pt x="37659" y="158879"/>
                    </a:cubicBezTo>
                    <a:cubicBezTo>
                      <a:pt x="37659" y="158879"/>
                      <a:pt x="37659" y="158879"/>
                      <a:pt x="36890" y="158879"/>
                    </a:cubicBezTo>
                    <a:lnTo>
                      <a:pt x="31510" y="158879"/>
                    </a:lnTo>
                    <a:cubicBezTo>
                      <a:pt x="31510" y="158879"/>
                      <a:pt x="31510" y="158879"/>
                      <a:pt x="23056" y="324308"/>
                    </a:cubicBezTo>
                    <a:cubicBezTo>
                      <a:pt x="23056" y="329695"/>
                      <a:pt x="17677" y="335081"/>
                      <a:pt x="11528" y="335081"/>
                    </a:cubicBezTo>
                    <a:cubicBezTo>
                      <a:pt x="5380" y="335081"/>
                      <a:pt x="0" y="329695"/>
                      <a:pt x="0" y="323539"/>
                    </a:cubicBezTo>
                    <a:cubicBezTo>
                      <a:pt x="0" y="323539"/>
                      <a:pt x="0" y="323539"/>
                      <a:pt x="0" y="147338"/>
                    </a:cubicBezTo>
                    <a:cubicBezTo>
                      <a:pt x="0" y="128102"/>
                      <a:pt x="16139" y="112713"/>
                      <a:pt x="35353" y="112713"/>
                    </a:cubicBezTo>
                    <a:close/>
                    <a:moveTo>
                      <a:pt x="96838" y="0"/>
                    </a:moveTo>
                    <a:cubicBezTo>
                      <a:pt x="124018" y="0"/>
                      <a:pt x="146051" y="22033"/>
                      <a:pt x="146051" y="49213"/>
                    </a:cubicBezTo>
                    <a:cubicBezTo>
                      <a:pt x="146051" y="76393"/>
                      <a:pt x="124018" y="98426"/>
                      <a:pt x="96838" y="98426"/>
                    </a:cubicBezTo>
                    <a:cubicBezTo>
                      <a:pt x="69658" y="98426"/>
                      <a:pt x="47625" y="76393"/>
                      <a:pt x="47625" y="49213"/>
                    </a:cubicBezTo>
                    <a:cubicBezTo>
                      <a:pt x="47625" y="22033"/>
                      <a:pt x="69658" y="0"/>
                      <a:pt x="9683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58" name="Pentagon 57"/>
          <p:cNvSpPr/>
          <p:nvPr/>
        </p:nvSpPr>
        <p:spPr bwMode="auto">
          <a:xfrm>
            <a:off x="2613692" y="947817"/>
            <a:ext cx="3131500" cy="309013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0178" y="93192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Predict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2384572" y="848503"/>
            <a:ext cx="623236" cy="581624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2481332" y="951833"/>
            <a:ext cx="478292" cy="423664"/>
            <a:chOff x="2390763" y="1120771"/>
            <a:chExt cx="1306507" cy="1157285"/>
          </a:xfrm>
          <a:solidFill>
            <a:srgbClr val="00529B"/>
          </a:solidFill>
        </p:grpSpPr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3355959" y="1477957"/>
              <a:ext cx="341311" cy="3428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14"/>
            <p:cNvSpPr>
              <a:spLocks noChangeArrowheads="1"/>
            </p:cNvSpPr>
            <p:nvPr/>
          </p:nvSpPr>
          <p:spPr bwMode="auto">
            <a:xfrm>
              <a:off x="2436798" y="1811332"/>
              <a:ext cx="217488" cy="220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2717785" y="1777994"/>
              <a:ext cx="65088" cy="60324"/>
            </a:xfrm>
            <a:custGeom>
              <a:avLst/>
              <a:gdLst>
                <a:gd name="T0" fmla="*/ 13 w 38"/>
                <a:gd name="T1" fmla="*/ 4 h 35"/>
                <a:gd name="T2" fmla="*/ 12 w 38"/>
                <a:gd name="T3" fmla="*/ 4 h 35"/>
                <a:gd name="T4" fmla="*/ 4 w 38"/>
                <a:gd name="T5" fmla="*/ 26 h 35"/>
                <a:gd name="T6" fmla="*/ 19 w 38"/>
                <a:gd name="T7" fmla="*/ 35 h 35"/>
                <a:gd name="T8" fmla="*/ 25 w 38"/>
                <a:gd name="T9" fmla="*/ 33 h 35"/>
                <a:gd name="T10" fmla="*/ 27 w 38"/>
                <a:gd name="T11" fmla="*/ 33 h 35"/>
                <a:gd name="T12" fmla="*/ 34 w 38"/>
                <a:gd name="T13" fmla="*/ 11 h 35"/>
                <a:gd name="T14" fmla="*/ 13 w 38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5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" y="8"/>
                    <a:pt x="0" y="18"/>
                    <a:pt x="4" y="26"/>
                  </a:cubicBezTo>
                  <a:cubicBezTo>
                    <a:pt x="7" y="31"/>
                    <a:pt x="13" y="35"/>
                    <a:pt x="19" y="35"/>
                  </a:cubicBezTo>
                  <a:cubicBezTo>
                    <a:pt x="21" y="35"/>
                    <a:pt x="23" y="34"/>
                    <a:pt x="25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5" y="29"/>
                    <a:pt x="38" y="19"/>
                    <a:pt x="34" y="11"/>
                  </a:cubicBezTo>
                  <a:cubicBezTo>
                    <a:pt x="30" y="3"/>
                    <a:pt x="21" y="0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2641586" y="1816096"/>
              <a:ext cx="63499" cy="58737"/>
            </a:xfrm>
            <a:custGeom>
              <a:avLst/>
              <a:gdLst>
                <a:gd name="T0" fmla="*/ 12 w 37"/>
                <a:gd name="T1" fmla="*/ 3 h 34"/>
                <a:gd name="T2" fmla="*/ 11 w 37"/>
                <a:gd name="T3" fmla="*/ 4 h 34"/>
                <a:gd name="T4" fmla="*/ 4 w 37"/>
                <a:gd name="T5" fmla="*/ 25 h 34"/>
                <a:gd name="T6" fmla="*/ 18 w 37"/>
                <a:gd name="T7" fmla="*/ 34 h 34"/>
                <a:gd name="T8" fmla="*/ 25 w 37"/>
                <a:gd name="T9" fmla="*/ 33 h 34"/>
                <a:gd name="T10" fmla="*/ 26 w 37"/>
                <a:gd name="T11" fmla="*/ 32 h 34"/>
                <a:gd name="T12" fmla="*/ 34 w 37"/>
                <a:gd name="T13" fmla="*/ 11 h 34"/>
                <a:gd name="T14" fmla="*/ 12 w 37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2" y="3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" y="31"/>
                    <a:pt x="12" y="34"/>
                    <a:pt x="18" y="34"/>
                  </a:cubicBezTo>
                  <a:cubicBezTo>
                    <a:pt x="20" y="34"/>
                    <a:pt x="23" y="34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4" y="28"/>
                    <a:pt x="37" y="19"/>
                    <a:pt x="34" y="11"/>
                  </a:cubicBezTo>
                  <a:cubicBezTo>
                    <a:pt x="30" y="3"/>
                    <a:pt x="20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7"/>
            <p:cNvSpPr>
              <a:spLocks/>
            </p:cNvSpPr>
            <p:nvPr/>
          </p:nvSpPr>
          <p:spPr bwMode="auto">
            <a:xfrm>
              <a:off x="3297213" y="1643063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2 h 33"/>
                <a:gd name="T10" fmla="*/ 20 w 35"/>
                <a:gd name="T11" fmla="*/ 32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1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4" y="6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8"/>
            <p:cNvSpPr>
              <a:spLocks/>
            </p:cNvSpPr>
            <p:nvPr/>
          </p:nvSpPr>
          <p:spPr bwMode="auto">
            <a:xfrm>
              <a:off x="3208321" y="1649425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3 h 33"/>
                <a:gd name="T10" fmla="*/ 20 w 35"/>
                <a:gd name="T11" fmla="*/ 33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2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3" y="7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9"/>
            <p:cNvSpPr>
              <a:spLocks/>
            </p:cNvSpPr>
            <p:nvPr/>
          </p:nvSpPr>
          <p:spPr bwMode="auto">
            <a:xfrm>
              <a:off x="3119437" y="1657350"/>
              <a:ext cx="58737" cy="55563"/>
            </a:xfrm>
            <a:custGeom>
              <a:avLst/>
              <a:gdLst>
                <a:gd name="T0" fmla="*/ 15 w 35"/>
                <a:gd name="T1" fmla="*/ 1 h 33"/>
                <a:gd name="T2" fmla="*/ 1 w 35"/>
                <a:gd name="T3" fmla="*/ 18 h 33"/>
                <a:gd name="T4" fmla="*/ 17 w 35"/>
                <a:gd name="T5" fmla="*/ 33 h 33"/>
                <a:gd name="T6" fmla="*/ 18 w 35"/>
                <a:gd name="T7" fmla="*/ 33 h 33"/>
                <a:gd name="T8" fmla="*/ 19 w 35"/>
                <a:gd name="T9" fmla="*/ 33 h 33"/>
                <a:gd name="T10" fmla="*/ 34 w 35"/>
                <a:gd name="T11" fmla="*/ 16 h 33"/>
                <a:gd name="T12" fmla="*/ 17 w 35"/>
                <a:gd name="T13" fmla="*/ 1 h 33"/>
                <a:gd name="T14" fmla="*/ 15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5" y="1"/>
                  </a:moveTo>
                  <a:cubicBezTo>
                    <a:pt x="7" y="2"/>
                    <a:pt x="0" y="10"/>
                    <a:pt x="1" y="18"/>
                  </a:cubicBezTo>
                  <a:cubicBezTo>
                    <a:pt x="2" y="27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8" y="32"/>
                    <a:pt x="35" y="24"/>
                    <a:pt x="34" y="16"/>
                  </a:cubicBezTo>
                  <a:cubicBezTo>
                    <a:pt x="33" y="7"/>
                    <a:pt x="26" y="0"/>
                    <a:pt x="17" y="1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3"/>
            <p:cNvSpPr>
              <a:spLocks noEditPoints="1"/>
            </p:cNvSpPr>
            <p:nvPr/>
          </p:nvSpPr>
          <p:spPr bwMode="auto">
            <a:xfrm>
              <a:off x="2390763" y="1120771"/>
              <a:ext cx="908047" cy="1157285"/>
            </a:xfrm>
            <a:custGeom>
              <a:avLst/>
              <a:gdLst>
                <a:gd name="T0" fmla="*/ 406 w 532"/>
                <a:gd name="T1" fmla="*/ 516 h 676"/>
                <a:gd name="T2" fmla="*/ 400 w 532"/>
                <a:gd name="T3" fmla="*/ 516 h 676"/>
                <a:gd name="T4" fmla="*/ 371 w 532"/>
                <a:gd name="T5" fmla="*/ 426 h 676"/>
                <a:gd name="T6" fmla="*/ 426 w 532"/>
                <a:gd name="T7" fmla="*/ 338 h 676"/>
                <a:gd name="T8" fmla="*/ 384 w 532"/>
                <a:gd name="T9" fmla="*/ 256 h 676"/>
                <a:gd name="T10" fmla="*/ 433 w 532"/>
                <a:gd name="T11" fmla="*/ 158 h 676"/>
                <a:gd name="T12" fmla="*/ 452 w 532"/>
                <a:gd name="T13" fmla="*/ 161 h 676"/>
                <a:gd name="T14" fmla="*/ 532 w 532"/>
                <a:gd name="T15" fmla="*/ 81 h 676"/>
                <a:gd name="T16" fmla="*/ 452 w 532"/>
                <a:gd name="T17" fmla="*/ 0 h 676"/>
                <a:gd name="T18" fmla="*/ 372 w 532"/>
                <a:gd name="T19" fmla="*/ 81 h 676"/>
                <a:gd name="T20" fmla="*/ 404 w 532"/>
                <a:gd name="T21" fmla="*/ 145 h 676"/>
                <a:gd name="T22" fmla="*/ 355 w 532"/>
                <a:gd name="T23" fmla="*/ 242 h 676"/>
                <a:gd name="T24" fmla="*/ 327 w 532"/>
                <a:gd name="T25" fmla="*/ 238 h 676"/>
                <a:gd name="T26" fmla="*/ 254 w 532"/>
                <a:gd name="T27" fmla="*/ 270 h 676"/>
                <a:gd name="T28" fmla="*/ 155 w 532"/>
                <a:gd name="T29" fmla="*/ 204 h 676"/>
                <a:gd name="T30" fmla="*/ 161 w 532"/>
                <a:gd name="T31" fmla="*/ 174 h 676"/>
                <a:gd name="T32" fmla="*/ 80 w 532"/>
                <a:gd name="T33" fmla="*/ 93 h 676"/>
                <a:gd name="T34" fmla="*/ 0 w 532"/>
                <a:gd name="T35" fmla="*/ 174 h 676"/>
                <a:gd name="T36" fmla="*/ 80 w 532"/>
                <a:gd name="T37" fmla="*/ 254 h 676"/>
                <a:gd name="T38" fmla="*/ 137 w 532"/>
                <a:gd name="T39" fmla="*/ 230 h 676"/>
                <a:gd name="T40" fmla="*/ 236 w 532"/>
                <a:gd name="T41" fmla="*/ 296 h 676"/>
                <a:gd name="T42" fmla="*/ 227 w 532"/>
                <a:gd name="T43" fmla="*/ 338 h 676"/>
                <a:gd name="T44" fmla="*/ 327 w 532"/>
                <a:gd name="T45" fmla="*/ 437 h 676"/>
                <a:gd name="T46" fmla="*/ 341 w 532"/>
                <a:gd name="T47" fmla="*/ 436 h 676"/>
                <a:gd name="T48" fmla="*/ 369 w 532"/>
                <a:gd name="T49" fmla="*/ 525 h 676"/>
                <a:gd name="T50" fmla="*/ 326 w 532"/>
                <a:gd name="T51" fmla="*/ 596 h 676"/>
                <a:gd name="T52" fmla="*/ 406 w 532"/>
                <a:gd name="T53" fmla="*/ 676 h 676"/>
                <a:gd name="T54" fmla="*/ 486 w 532"/>
                <a:gd name="T55" fmla="*/ 596 h 676"/>
                <a:gd name="T56" fmla="*/ 406 w 532"/>
                <a:gd name="T57" fmla="*/ 516 h 676"/>
                <a:gd name="T58" fmla="*/ 452 w 532"/>
                <a:gd name="T59" fmla="*/ 32 h 676"/>
                <a:gd name="T60" fmla="*/ 501 w 532"/>
                <a:gd name="T61" fmla="*/ 81 h 676"/>
                <a:gd name="T62" fmla="*/ 452 w 532"/>
                <a:gd name="T63" fmla="*/ 129 h 676"/>
                <a:gd name="T64" fmla="*/ 404 w 532"/>
                <a:gd name="T65" fmla="*/ 81 h 676"/>
                <a:gd name="T66" fmla="*/ 452 w 532"/>
                <a:gd name="T67" fmla="*/ 32 h 676"/>
                <a:gd name="T68" fmla="*/ 80 w 532"/>
                <a:gd name="T69" fmla="*/ 222 h 676"/>
                <a:gd name="T70" fmla="*/ 32 w 532"/>
                <a:gd name="T71" fmla="*/ 174 h 676"/>
                <a:gd name="T72" fmla="*/ 80 w 532"/>
                <a:gd name="T73" fmla="*/ 125 h 676"/>
                <a:gd name="T74" fmla="*/ 129 w 532"/>
                <a:gd name="T75" fmla="*/ 174 h 676"/>
                <a:gd name="T76" fmla="*/ 80 w 532"/>
                <a:gd name="T77" fmla="*/ 222 h 676"/>
                <a:gd name="T78" fmla="*/ 406 w 532"/>
                <a:gd name="T79" fmla="*/ 644 h 676"/>
                <a:gd name="T80" fmla="*/ 358 w 532"/>
                <a:gd name="T81" fmla="*/ 596 h 676"/>
                <a:gd name="T82" fmla="*/ 406 w 532"/>
                <a:gd name="T83" fmla="*/ 548 h 676"/>
                <a:gd name="T84" fmla="*/ 454 w 532"/>
                <a:gd name="T85" fmla="*/ 596 h 676"/>
                <a:gd name="T86" fmla="*/ 406 w 532"/>
                <a:gd name="T87" fmla="*/ 64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2" h="676">
                  <a:moveTo>
                    <a:pt x="406" y="516"/>
                  </a:moveTo>
                  <a:cubicBezTo>
                    <a:pt x="404" y="516"/>
                    <a:pt x="402" y="516"/>
                    <a:pt x="400" y="516"/>
                  </a:cubicBezTo>
                  <a:cubicBezTo>
                    <a:pt x="371" y="426"/>
                    <a:pt x="371" y="426"/>
                    <a:pt x="371" y="426"/>
                  </a:cubicBezTo>
                  <a:cubicBezTo>
                    <a:pt x="404" y="410"/>
                    <a:pt x="426" y="376"/>
                    <a:pt x="426" y="338"/>
                  </a:cubicBezTo>
                  <a:cubicBezTo>
                    <a:pt x="426" y="304"/>
                    <a:pt x="410" y="274"/>
                    <a:pt x="384" y="256"/>
                  </a:cubicBezTo>
                  <a:cubicBezTo>
                    <a:pt x="433" y="158"/>
                    <a:pt x="433" y="158"/>
                    <a:pt x="433" y="158"/>
                  </a:cubicBezTo>
                  <a:cubicBezTo>
                    <a:pt x="439" y="160"/>
                    <a:pt x="446" y="161"/>
                    <a:pt x="452" y="161"/>
                  </a:cubicBezTo>
                  <a:cubicBezTo>
                    <a:pt x="496" y="161"/>
                    <a:pt x="532" y="125"/>
                    <a:pt x="532" y="81"/>
                  </a:cubicBezTo>
                  <a:cubicBezTo>
                    <a:pt x="532" y="36"/>
                    <a:pt x="496" y="0"/>
                    <a:pt x="452" y="0"/>
                  </a:cubicBezTo>
                  <a:cubicBezTo>
                    <a:pt x="408" y="0"/>
                    <a:pt x="372" y="36"/>
                    <a:pt x="372" y="81"/>
                  </a:cubicBezTo>
                  <a:cubicBezTo>
                    <a:pt x="372" y="107"/>
                    <a:pt x="385" y="130"/>
                    <a:pt x="404" y="145"/>
                  </a:cubicBezTo>
                  <a:cubicBezTo>
                    <a:pt x="355" y="242"/>
                    <a:pt x="355" y="242"/>
                    <a:pt x="355" y="242"/>
                  </a:cubicBezTo>
                  <a:cubicBezTo>
                    <a:pt x="346" y="239"/>
                    <a:pt x="337" y="238"/>
                    <a:pt x="327" y="238"/>
                  </a:cubicBezTo>
                  <a:cubicBezTo>
                    <a:pt x="298" y="238"/>
                    <a:pt x="272" y="250"/>
                    <a:pt x="254" y="270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8" y="195"/>
                    <a:pt x="161" y="184"/>
                    <a:pt x="161" y="174"/>
                  </a:cubicBezTo>
                  <a:cubicBezTo>
                    <a:pt x="161" y="129"/>
                    <a:pt x="125" y="93"/>
                    <a:pt x="80" y="93"/>
                  </a:cubicBezTo>
                  <a:cubicBezTo>
                    <a:pt x="36" y="93"/>
                    <a:pt x="0" y="129"/>
                    <a:pt x="0" y="174"/>
                  </a:cubicBezTo>
                  <a:cubicBezTo>
                    <a:pt x="0" y="218"/>
                    <a:pt x="36" y="254"/>
                    <a:pt x="80" y="254"/>
                  </a:cubicBezTo>
                  <a:cubicBezTo>
                    <a:pt x="102" y="254"/>
                    <a:pt x="122" y="245"/>
                    <a:pt x="137" y="230"/>
                  </a:cubicBezTo>
                  <a:cubicBezTo>
                    <a:pt x="236" y="296"/>
                    <a:pt x="236" y="296"/>
                    <a:pt x="236" y="296"/>
                  </a:cubicBezTo>
                  <a:cubicBezTo>
                    <a:pt x="230" y="309"/>
                    <a:pt x="227" y="323"/>
                    <a:pt x="227" y="338"/>
                  </a:cubicBezTo>
                  <a:cubicBezTo>
                    <a:pt x="227" y="393"/>
                    <a:pt x="272" y="437"/>
                    <a:pt x="327" y="437"/>
                  </a:cubicBezTo>
                  <a:cubicBezTo>
                    <a:pt x="332" y="437"/>
                    <a:pt x="336" y="437"/>
                    <a:pt x="341" y="436"/>
                  </a:cubicBezTo>
                  <a:cubicBezTo>
                    <a:pt x="369" y="525"/>
                    <a:pt x="369" y="525"/>
                    <a:pt x="369" y="525"/>
                  </a:cubicBezTo>
                  <a:cubicBezTo>
                    <a:pt x="343" y="538"/>
                    <a:pt x="326" y="565"/>
                    <a:pt x="326" y="596"/>
                  </a:cubicBezTo>
                  <a:cubicBezTo>
                    <a:pt x="326" y="640"/>
                    <a:pt x="362" y="676"/>
                    <a:pt x="406" y="676"/>
                  </a:cubicBezTo>
                  <a:cubicBezTo>
                    <a:pt x="450" y="676"/>
                    <a:pt x="486" y="640"/>
                    <a:pt x="486" y="596"/>
                  </a:cubicBezTo>
                  <a:cubicBezTo>
                    <a:pt x="486" y="552"/>
                    <a:pt x="450" y="516"/>
                    <a:pt x="406" y="516"/>
                  </a:cubicBezTo>
                  <a:close/>
                  <a:moveTo>
                    <a:pt x="452" y="32"/>
                  </a:moveTo>
                  <a:cubicBezTo>
                    <a:pt x="479" y="32"/>
                    <a:pt x="501" y="54"/>
                    <a:pt x="501" y="81"/>
                  </a:cubicBezTo>
                  <a:cubicBezTo>
                    <a:pt x="501" y="107"/>
                    <a:pt x="479" y="129"/>
                    <a:pt x="452" y="129"/>
                  </a:cubicBezTo>
                  <a:cubicBezTo>
                    <a:pt x="426" y="129"/>
                    <a:pt x="404" y="107"/>
                    <a:pt x="404" y="81"/>
                  </a:cubicBezTo>
                  <a:cubicBezTo>
                    <a:pt x="404" y="54"/>
                    <a:pt x="426" y="32"/>
                    <a:pt x="452" y="32"/>
                  </a:cubicBezTo>
                  <a:close/>
                  <a:moveTo>
                    <a:pt x="80" y="222"/>
                  </a:moveTo>
                  <a:cubicBezTo>
                    <a:pt x="54" y="222"/>
                    <a:pt x="32" y="200"/>
                    <a:pt x="32" y="174"/>
                  </a:cubicBezTo>
                  <a:cubicBezTo>
                    <a:pt x="32" y="147"/>
                    <a:pt x="54" y="125"/>
                    <a:pt x="80" y="125"/>
                  </a:cubicBezTo>
                  <a:cubicBezTo>
                    <a:pt x="107" y="125"/>
                    <a:pt x="129" y="147"/>
                    <a:pt x="129" y="174"/>
                  </a:cubicBezTo>
                  <a:cubicBezTo>
                    <a:pt x="129" y="200"/>
                    <a:pt x="107" y="222"/>
                    <a:pt x="80" y="222"/>
                  </a:cubicBezTo>
                  <a:close/>
                  <a:moveTo>
                    <a:pt x="406" y="644"/>
                  </a:moveTo>
                  <a:cubicBezTo>
                    <a:pt x="379" y="644"/>
                    <a:pt x="358" y="623"/>
                    <a:pt x="358" y="596"/>
                  </a:cubicBezTo>
                  <a:cubicBezTo>
                    <a:pt x="358" y="569"/>
                    <a:pt x="379" y="548"/>
                    <a:pt x="406" y="548"/>
                  </a:cubicBezTo>
                  <a:cubicBezTo>
                    <a:pt x="433" y="548"/>
                    <a:pt x="454" y="569"/>
                    <a:pt x="454" y="596"/>
                  </a:cubicBezTo>
                  <a:cubicBezTo>
                    <a:pt x="454" y="623"/>
                    <a:pt x="433" y="644"/>
                    <a:pt x="406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7" name="Pentagon 76"/>
          <p:cNvSpPr/>
          <p:nvPr/>
        </p:nvSpPr>
        <p:spPr bwMode="auto">
          <a:xfrm>
            <a:off x="5315741" y="946622"/>
            <a:ext cx="4062610" cy="309505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656262" y="90627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197FD-8EAE-464F-9910-492A11961BA7}"/>
              </a:ext>
            </a:extLst>
          </p:cNvPr>
          <p:cNvGrpSpPr/>
          <p:nvPr/>
        </p:nvGrpSpPr>
        <p:grpSpPr>
          <a:xfrm>
            <a:off x="9036911" y="848503"/>
            <a:ext cx="623236" cy="581624"/>
            <a:chOff x="9036911" y="1279827"/>
            <a:chExt cx="623236" cy="581624"/>
          </a:xfrm>
        </p:grpSpPr>
        <p:sp>
          <p:nvSpPr>
            <p:cNvPr id="79" name="Oval 78"/>
            <p:cNvSpPr/>
            <p:nvPr/>
          </p:nvSpPr>
          <p:spPr bwMode="auto">
            <a:xfrm>
              <a:off x="9036911" y="1279827"/>
              <a:ext cx="623236" cy="581624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229AE72-4484-472C-A896-C9A1827A96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33602" y="1413554"/>
              <a:ext cx="473333" cy="297702"/>
              <a:chOff x="4105275" y="3784600"/>
              <a:chExt cx="603250" cy="379413"/>
            </a:xfrm>
          </p:grpSpPr>
          <p:sp>
            <p:nvSpPr>
              <p:cNvPr id="100" name="Freeform 5">
                <a:extLst>
                  <a:ext uri="{FF2B5EF4-FFF2-40B4-BE49-F238E27FC236}">
                    <a16:creationId xmlns:a16="http://schemas.microsoft.com/office/drawing/2014/main" id="{0C8C4373-1CC6-4D51-B69E-2CDCE12BE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150" y="3784600"/>
                <a:ext cx="142875" cy="285750"/>
              </a:xfrm>
              <a:custGeom>
                <a:avLst/>
                <a:gdLst>
                  <a:gd name="T0" fmla="*/ 22 w 90"/>
                  <a:gd name="T1" fmla="*/ 180 h 180"/>
                  <a:gd name="T2" fmla="*/ 70 w 90"/>
                  <a:gd name="T3" fmla="*/ 180 h 180"/>
                  <a:gd name="T4" fmla="*/ 70 w 90"/>
                  <a:gd name="T5" fmla="*/ 39 h 180"/>
                  <a:gd name="T6" fmla="*/ 90 w 90"/>
                  <a:gd name="T7" fmla="*/ 39 h 180"/>
                  <a:gd name="T8" fmla="*/ 90 w 90"/>
                  <a:gd name="T9" fmla="*/ 0 h 180"/>
                  <a:gd name="T10" fmla="*/ 70 w 90"/>
                  <a:gd name="T11" fmla="*/ 0 h 180"/>
                  <a:gd name="T12" fmla="*/ 70 w 90"/>
                  <a:gd name="T13" fmla="*/ 17 h 180"/>
                  <a:gd name="T14" fmla="*/ 53 w 90"/>
                  <a:gd name="T15" fmla="*/ 17 h 180"/>
                  <a:gd name="T16" fmla="*/ 53 w 90"/>
                  <a:gd name="T17" fmla="*/ 0 h 180"/>
                  <a:gd name="T18" fmla="*/ 39 w 90"/>
                  <a:gd name="T19" fmla="*/ 0 h 180"/>
                  <a:gd name="T20" fmla="*/ 39 w 90"/>
                  <a:gd name="T21" fmla="*/ 17 h 180"/>
                  <a:gd name="T22" fmla="*/ 22 w 90"/>
                  <a:gd name="T23" fmla="*/ 17 h 180"/>
                  <a:gd name="T24" fmla="*/ 22 w 90"/>
                  <a:gd name="T25" fmla="*/ 0 h 180"/>
                  <a:gd name="T26" fmla="*/ 0 w 90"/>
                  <a:gd name="T27" fmla="*/ 0 h 180"/>
                  <a:gd name="T28" fmla="*/ 0 w 90"/>
                  <a:gd name="T29" fmla="*/ 39 h 180"/>
                  <a:gd name="T30" fmla="*/ 22 w 90"/>
                  <a:gd name="T31" fmla="*/ 39 h 180"/>
                  <a:gd name="T32" fmla="*/ 22 w 90"/>
                  <a:gd name="T3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80">
                    <a:moveTo>
                      <a:pt x="22" y="180"/>
                    </a:moveTo>
                    <a:lnTo>
                      <a:pt x="70" y="180"/>
                    </a:lnTo>
                    <a:lnTo>
                      <a:pt x="70" y="39"/>
                    </a:lnTo>
                    <a:lnTo>
                      <a:pt x="90" y="39"/>
                    </a:lnTo>
                    <a:lnTo>
                      <a:pt x="90" y="0"/>
                    </a:lnTo>
                    <a:lnTo>
                      <a:pt x="70" y="0"/>
                    </a:lnTo>
                    <a:lnTo>
                      <a:pt x="70" y="17"/>
                    </a:lnTo>
                    <a:lnTo>
                      <a:pt x="53" y="17"/>
                    </a:lnTo>
                    <a:lnTo>
                      <a:pt x="53" y="0"/>
                    </a:lnTo>
                    <a:lnTo>
                      <a:pt x="39" y="0"/>
                    </a:lnTo>
                    <a:lnTo>
                      <a:pt x="39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2" y="39"/>
                    </a:lnTo>
                    <a:lnTo>
                      <a:pt x="22" y="18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1" name="Freeform 6">
                <a:extLst>
                  <a:ext uri="{FF2B5EF4-FFF2-40B4-BE49-F238E27FC236}">
                    <a16:creationId xmlns:a16="http://schemas.microsoft.com/office/drawing/2014/main" id="{C7C1FA2C-19AE-4318-93E3-8F299CD4B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363" y="3784600"/>
                <a:ext cx="144463" cy="285750"/>
              </a:xfrm>
              <a:custGeom>
                <a:avLst/>
                <a:gdLst>
                  <a:gd name="T0" fmla="*/ 22 w 91"/>
                  <a:gd name="T1" fmla="*/ 180 h 180"/>
                  <a:gd name="T2" fmla="*/ 70 w 91"/>
                  <a:gd name="T3" fmla="*/ 180 h 180"/>
                  <a:gd name="T4" fmla="*/ 70 w 91"/>
                  <a:gd name="T5" fmla="*/ 39 h 180"/>
                  <a:gd name="T6" fmla="*/ 91 w 91"/>
                  <a:gd name="T7" fmla="*/ 39 h 180"/>
                  <a:gd name="T8" fmla="*/ 91 w 91"/>
                  <a:gd name="T9" fmla="*/ 0 h 180"/>
                  <a:gd name="T10" fmla="*/ 70 w 91"/>
                  <a:gd name="T11" fmla="*/ 0 h 180"/>
                  <a:gd name="T12" fmla="*/ 70 w 91"/>
                  <a:gd name="T13" fmla="*/ 17 h 180"/>
                  <a:gd name="T14" fmla="*/ 55 w 91"/>
                  <a:gd name="T15" fmla="*/ 17 h 180"/>
                  <a:gd name="T16" fmla="*/ 55 w 91"/>
                  <a:gd name="T17" fmla="*/ 0 h 180"/>
                  <a:gd name="T18" fmla="*/ 39 w 91"/>
                  <a:gd name="T19" fmla="*/ 0 h 180"/>
                  <a:gd name="T20" fmla="*/ 39 w 91"/>
                  <a:gd name="T21" fmla="*/ 17 h 180"/>
                  <a:gd name="T22" fmla="*/ 22 w 91"/>
                  <a:gd name="T23" fmla="*/ 17 h 180"/>
                  <a:gd name="T24" fmla="*/ 22 w 91"/>
                  <a:gd name="T25" fmla="*/ 0 h 180"/>
                  <a:gd name="T26" fmla="*/ 0 w 91"/>
                  <a:gd name="T27" fmla="*/ 0 h 180"/>
                  <a:gd name="T28" fmla="*/ 0 w 91"/>
                  <a:gd name="T29" fmla="*/ 39 h 180"/>
                  <a:gd name="T30" fmla="*/ 22 w 91"/>
                  <a:gd name="T31" fmla="*/ 39 h 180"/>
                  <a:gd name="T32" fmla="*/ 22 w 91"/>
                  <a:gd name="T3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80">
                    <a:moveTo>
                      <a:pt x="22" y="180"/>
                    </a:moveTo>
                    <a:lnTo>
                      <a:pt x="70" y="180"/>
                    </a:lnTo>
                    <a:lnTo>
                      <a:pt x="70" y="39"/>
                    </a:lnTo>
                    <a:lnTo>
                      <a:pt x="91" y="39"/>
                    </a:lnTo>
                    <a:lnTo>
                      <a:pt x="91" y="0"/>
                    </a:lnTo>
                    <a:lnTo>
                      <a:pt x="70" y="0"/>
                    </a:lnTo>
                    <a:lnTo>
                      <a:pt x="70" y="17"/>
                    </a:lnTo>
                    <a:lnTo>
                      <a:pt x="55" y="17"/>
                    </a:lnTo>
                    <a:lnTo>
                      <a:pt x="55" y="0"/>
                    </a:lnTo>
                    <a:lnTo>
                      <a:pt x="39" y="0"/>
                    </a:lnTo>
                    <a:lnTo>
                      <a:pt x="39" y="17"/>
                    </a:lnTo>
                    <a:lnTo>
                      <a:pt x="22" y="1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22" y="39"/>
                    </a:lnTo>
                    <a:lnTo>
                      <a:pt x="22" y="180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2" name="Freeform 7">
                <a:extLst>
                  <a:ext uri="{FF2B5EF4-FFF2-40B4-BE49-F238E27FC236}">
                    <a16:creationId xmlns:a16="http://schemas.microsoft.com/office/drawing/2014/main" id="{BB59156C-3013-42A8-A1F2-5AC76CE93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854450"/>
                <a:ext cx="187325" cy="215900"/>
              </a:xfrm>
              <a:custGeom>
                <a:avLst/>
                <a:gdLst>
                  <a:gd name="T0" fmla="*/ 0 w 49"/>
                  <a:gd name="T1" fmla="*/ 6 h 56"/>
                  <a:gd name="T2" fmla="*/ 0 w 49"/>
                  <a:gd name="T3" fmla="*/ 56 h 56"/>
                  <a:gd name="T4" fmla="*/ 13 w 49"/>
                  <a:gd name="T5" fmla="*/ 56 h 56"/>
                  <a:gd name="T6" fmla="*/ 13 w 49"/>
                  <a:gd name="T7" fmla="*/ 31 h 56"/>
                  <a:gd name="T8" fmla="*/ 25 w 49"/>
                  <a:gd name="T9" fmla="*/ 20 h 56"/>
                  <a:gd name="T10" fmla="*/ 36 w 49"/>
                  <a:gd name="T11" fmla="*/ 31 h 56"/>
                  <a:gd name="T12" fmla="*/ 36 w 49"/>
                  <a:gd name="T13" fmla="*/ 56 h 56"/>
                  <a:gd name="T14" fmla="*/ 49 w 49"/>
                  <a:gd name="T15" fmla="*/ 56 h 56"/>
                  <a:gd name="T16" fmla="*/ 49 w 49"/>
                  <a:gd name="T17" fmla="*/ 6 h 56"/>
                  <a:gd name="T18" fmla="*/ 41 w 49"/>
                  <a:gd name="T19" fmla="*/ 6 h 56"/>
                  <a:gd name="T20" fmla="*/ 41 w 49"/>
                  <a:gd name="T21" fmla="*/ 0 h 56"/>
                  <a:gd name="T22" fmla="*/ 34 w 49"/>
                  <a:gd name="T23" fmla="*/ 0 h 56"/>
                  <a:gd name="T24" fmla="*/ 34 w 49"/>
                  <a:gd name="T25" fmla="*/ 6 h 56"/>
                  <a:gd name="T26" fmla="*/ 28 w 49"/>
                  <a:gd name="T27" fmla="*/ 6 h 56"/>
                  <a:gd name="T28" fmla="*/ 28 w 49"/>
                  <a:gd name="T29" fmla="*/ 0 h 56"/>
                  <a:gd name="T30" fmla="*/ 21 w 49"/>
                  <a:gd name="T31" fmla="*/ 0 h 56"/>
                  <a:gd name="T32" fmla="*/ 21 w 49"/>
                  <a:gd name="T33" fmla="*/ 6 h 56"/>
                  <a:gd name="T34" fmla="*/ 15 w 49"/>
                  <a:gd name="T35" fmla="*/ 6 h 56"/>
                  <a:gd name="T36" fmla="*/ 15 w 49"/>
                  <a:gd name="T37" fmla="*/ 0 h 56"/>
                  <a:gd name="T38" fmla="*/ 8 w 49"/>
                  <a:gd name="T39" fmla="*/ 0 h 56"/>
                  <a:gd name="T40" fmla="*/ 8 w 49"/>
                  <a:gd name="T41" fmla="*/ 6 h 56"/>
                  <a:gd name="T42" fmla="*/ 0 w 49"/>
                  <a:gd name="T4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56">
                    <a:moveTo>
                      <a:pt x="0" y="6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25"/>
                      <a:pt x="19" y="20"/>
                      <a:pt x="25" y="20"/>
                    </a:cubicBezTo>
                    <a:cubicBezTo>
                      <a:pt x="31" y="20"/>
                      <a:pt x="36" y="25"/>
                      <a:pt x="36" y="31"/>
                    </a:cubicBezTo>
                    <a:cubicBezTo>
                      <a:pt x="36" y="56"/>
                      <a:pt x="36" y="56"/>
                      <a:pt x="36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6"/>
                      <a:pt x="8" y="6"/>
                      <a:pt x="8" y="6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03" name="Freeform 8">
                <a:extLst>
                  <a:ext uri="{FF2B5EF4-FFF2-40B4-BE49-F238E27FC236}">
                    <a16:creationId xmlns:a16="http://schemas.microsoft.com/office/drawing/2014/main" id="{C7F6E16D-63B2-4952-991C-609ACF044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275" y="4040188"/>
                <a:ext cx="603250" cy="123825"/>
              </a:xfrm>
              <a:custGeom>
                <a:avLst/>
                <a:gdLst>
                  <a:gd name="T0" fmla="*/ 139 w 158"/>
                  <a:gd name="T1" fmla="*/ 0 h 32"/>
                  <a:gd name="T2" fmla="*/ 139 w 158"/>
                  <a:gd name="T3" fmla="*/ 17 h 32"/>
                  <a:gd name="T4" fmla="*/ 109 w 158"/>
                  <a:gd name="T5" fmla="*/ 17 h 32"/>
                  <a:gd name="T6" fmla="*/ 49 w 158"/>
                  <a:gd name="T7" fmla="*/ 17 h 32"/>
                  <a:gd name="T8" fmla="*/ 18 w 158"/>
                  <a:gd name="T9" fmla="*/ 17 h 32"/>
                  <a:gd name="T10" fmla="*/ 18 w 158"/>
                  <a:gd name="T11" fmla="*/ 0 h 32"/>
                  <a:gd name="T12" fmla="*/ 0 w 158"/>
                  <a:gd name="T13" fmla="*/ 16 h 32"/>
                  <a:gd name="T14" fmla="*/ 19 w 158"/>
                  <a:gd name="T15" fmla="*/ 32 h 32"/>
                  <a:gd name="T16" fmla="*/ 49 w 158"/>
                  <a:gd name="T17" fmla="*/ 32 h 32"/>
                  <a:gd name="T18" fmla="*/ 109 w 158"/>
                  <a:gd name="T19" fmla="*/ 32 h 32"/>
                  <a:gd name="T20" fmla="*/ 139 w 158"/>
                  <a:gd name="T21" fmla="*/ 32 h 32"/>
                  <a:gd name="T22" fmla="*/ 158 w 158"/>
                  <a:gd name="T23" fmla="*/ 16 h 32"/>
                  <a:gd name="T24" fmla="*/ 139 w 158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32">
                    <a:moveTo>
                      <a:pt x="139" y="0"/>
                    </a:moveTo>
                    <a:cubicBezTo>
                      <a:pt x="139" y="17"/>
                      <a:pt x="139" y="17"/>
                      <a:pt x="139" y="17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0"/>
                      <a:pt x="0" y="5"/>
                      <a:pt x="0" y="16"/>
                    </a:cubicBezTo>
                    <a:cubicBezTo>
                      <a:pt x="0" y="27"/>
                      <a:pt x="8" y="32"/>
                      <a:pt x="1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50" y="32"/>
                      <a:pt x="158" y="27"/>
                      <a:pt x="158" y="16"/>
                    </a:cubicBezTo>
                    <a:cubicBezTo>
                      <a:pt x="158" y="5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rgbClr val="0052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535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82679E24-B442-48DA-91F5-D20C35276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7FFD68E-AD03-4180-8BBB-B3E7DE0D1C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8" name="Rectangle 47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87C20A0-BD08-4315-BE42-56F2B41F8F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7D5331-B093-4784-99E0-88AFBACF631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72000"/>
            <a:ext cx="12192000" cy="2286000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BF7D94-CD35-4B1D-BF92-C5CD2CE54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18" y="1628883"/>
            <a:ext cx="4931275" cy="16766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518171-5128-4412-B429-6BF9CDC3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5678"/>
            <a:ext cx="10792837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dirty="0">
                <a:solidFill>
                  <a:srgbClr val="FFFFFF"/>
                </a:solidFill>
              </a:rPr>
              <a:t>Questions? 							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62EA6-4CCB-4095-813A-F9CA6ADC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2190" y="674369"/>
            <a:ext cx="5386447" cy="8496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800" dirty="0"/>
              <a:t>Charles George, CISSP, MS-CSP</a:t>
            </a:r>
          </a:p>
        </p:txBody>
      </p:sp>
    </p:spTree>
    <p:extLst>
      <p:ext uri="{BB962C8B-B14F-4D97-AF65-F5344CB8AC3E}">
        <p14:creationId xmlns:p14="http://schemas.microsoft.com/office/powerpoint/2010/main" val="394127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934" y="68274"/>
            <a:ext cx="6643838" cy="948462"/>
          </a:xfrm>
        </p:spPr>
        <p:txBody>
          <a:bodyPr>
            <a:noAutofit/>
          </a:bodyPr>
          <a:lstStyle/>
          <a:p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Background and Experience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75316" y="1526299"/>
            <a:ext cx="8841367" cy="2527373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~10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US Navy Intelligence Specialist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~10 Years Fortune 100 CIO/CISO – Global Manufacturing &amp;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HiTech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~10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CI Experience – Water Sector CIO/CISO; Multiple ICS SCADA Implementations 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Lead Cyber Response Units For DoD, Civilian &amp; Corporate Data Breaches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Offensive/Defensive Cyber And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OpSec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 / Physical Security SME To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JCS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USSTRATCOM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endParaRPr lang="en-US" sz="16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Cloud Solutions Provider </a:t>
            </a:r>
            <a:r>
              <a:rPr lang="en-US" sz="1600" cap="none">
                <a:latin typeface="Arial" panose="020B0604020202020204" pitchFamily="34" charset="0"/>
                <a:cs typeface="Arial" panose="020B0604020202020204" pitchFamily="34" charset="0"/>
              </a:rPr>
              <a:t>– Azure, 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AWS, </a:t>
            </a:r>
            <a:r>
              <a:rPr lang="en-US" sz="1600" cap="none" dirty="0" err="1">
                <a:latin typeface="Arial" panose="020B0604020202020204" pitchFamily="34" charset="0"/>
                <a:cs typeface="Arial" panose="020B0604020202020204" pitchFamily="34" charset="0"/>
              </a:rPr>
              <a:t>GWS</a:t>
            </a:r>
            <a:r>
              <a:rPr lang="en-US" sz="1600" cap="none" dirty="0">
                <a:latin typeface="Arial" panose="020B0604020202020204" pitchFamily="34" charset="0"/>
                <a:cs typeface="Arial" panose="020B0604020202020204" pitchFamily="34" charset="0"/>
              </a:rPr>
              <a:t>, Hybrid &amp; Private Cloud Solutions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EE7C9-FF7A-4CC1-ACCE-0A91C665DEEA}"/>
              </a:ext>
            </a:extLst>
          </p:cNvPr>
          <p:cNvGrpSpPr/>
          <p:nvPr/>
        </p:nvGrpSpPr>
        <p:grpSpPr>
          <a:xfrm>
            <a:off x="401934" y="5205186"/>
            <a:ext cx="10999230" cy="1167621"/>
            <a:chOff x="401934" y="5210294"/>
            <a:chExt cx="10999230" cy="1264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934" y="5210294"/>
              <a:ext cx="928385" cy="12641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333" y="5210294"/>
              <a:ext cx="1333731" cy="12641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240" y="5210294"/>
              <a:ext cx="1264110" cy="12641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671" y="5210294"/>
              <a:ext cx="1258493" cy="1264110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5291495" y="5210294"/>
              <a:ext cx="1326672" cy="126411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400" dirty="0" err="1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483" y="5496627"/>
              <a:ext cx="996696" cy="921577"/>
            </a:xfrm>
            <a:prstGeom prst="rect">
              <a:avLst/>
            </a:prstGeom>
          </p:spPr>
        </p:pic>
        <p:sp>
          <p:nvSpPr>
            <p:cNvPr id="6" name="TextBox 5"/>
            <p:cNvSpPr txBox="1">
              <a:spLocks noChangeAspect="1"/>
            </p:cNvSpPr>
            <p:nvPr/>
          </p:nvSpPr>
          <p:spPr>
            <a:xfrm>
              <a:off x="5224524" y="5210294"/>
              <a:ext cx="1471704" cy="4062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8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Proud Member of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5D02592-1F71-4014-B948-E851786D5820}"/>
              </a:ext>
            </a:extLst>
          </p:cNvPr>
          <p:cNvSpPr txBox="1"/>
          <p:nvPr/>
        </p:nvSpPr>
        <p:spPr>
          <a:xfrm>
            <a:off x="1775460" y="4224254"/>
            <a:ext cx="8641080" cy="8103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en-US" sz="2000" spc="11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cj.george@firstmaridian.com</a:t>
            </a:r>
            <a:r>
              <a:rPr lang="en-US" sz="2000" dirty="0">
                <a:solidFill>
                  <a:srgbClr val="002060"/>
                </a:solidFill>
              </a:rPr>
              <a:t>  | </a:t>
            </a:r>
            <a:r>
              <a:rPr lang="en-US" sz="2000" spc="11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https://www.FirstMaridian.com</a:t>
            </a:r>
            <a:r>
              <a:rPr lang="en-US" sz="2000" spc="11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43FF57-E9D0-46D4-8A20-A4FA94C4F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83" y="-428421"/>
            <a:ext cx="3480204" cy="19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9254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111388"/>
            <a:ext cx="11105342" cy="491426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latin typeface="Arial" panose="020B0604020202020204" pitchFamily="34" charset="0"/>
                <a:cs typeface="Arial" panose="020B0604020202020204" pitchFamily="34" charset="0"/>
              </a:rPr>
              <a:t>Templates &amp; Tools For Your Business – </a:t>
            </a:r>
            <a:r>
              <a:rPr lang="en-US" sz="32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3200" cap="none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freebos</a:t>
            </a:r>
            <a:endParaRPr lang="en-US" sz="3200" cap="non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EF34F-7386-4C96-8455-B3A88E05A9FC}"/>
              </a:ext>
            </a:extLst>
          </p:cNvPr>
          <p:cNvSpPr/>
          <p:nvPr/>
        </p:nvSpPr>
        <p:spPr>
          <a:xfrm>
            <a:off x="320040" y="795528"/>
            <a:ext cx="10991088" cy="53218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68" y="795528"/>
            <a:ext cx="10863360" cy="532180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TEMPLATES, RESOURCES, TOOLS &amp; REFERNCES – THE </a:t>
            </a:r>
            <a:r>
              <a:rPr lang="en-US" sz="1400" b="1" i="1" u="sng" dirty="0">
                <a:solidFill>
                  <a:schemeClr val="accent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r>
              <a:rPr lang="en-US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KIND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Policies, Guidelines, Security Standards &amp; Templates 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SANS Institute, SANS Security Policy Resource page; updated 2017; © 2000-2017 SANS™ Institute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https://www.sans.org/security-resources/policies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buNone/>
            </a:pPr>
            <a:r>
              <a:rPr lang="en-US" sz="1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 and Resources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KnowBe4 Phish Alert Button, (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Paid options)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https://knowbe4.zendesk.com/hc/en-us/articles/208969608-Phish-Alert-Installation-Guide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Awareness &amp; Anti-Phishing Training Options Abound,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InfoSec Institute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https://www.infosecinstitute.com/security-iq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Kevin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Mitnick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Security Awareness Training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https://www.knowbe4.com/products/kevin-mitnick-security-awareness-training/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 User Security Awareness Training Management &lt;https://www.cybrary.it/enterprise-training-solutions/end-user-security-awareness/&gt;</a:t>
            </a:r>
          </a:p>
          <a:p>
            <a:pPr marL="228600" lvl="0" indent="-22860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Reviews of Anti-Phishing Tools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https://www.brighttalk.com/search?q=training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&gt;? </a:t>
            </a:r>
          </a:p>
          <a:p>
            <a:pPr marL="228600" lvl="0" indent="-228600" font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humble &amp; friendly local resources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https://www.firstmaridian.com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914788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290" y="111388"/>
            <a:ext cx="8425420" cy="491426"/>
          </a:xfrm>
        </p:spPr>
        <p:txBody>
          <a:bodyPr>
            <a:noAutofit/>
          </a:bodyPr>
          <a:lstStyle/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Sources &amp; Citations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7EF34F-7386-4C96-8455-B3A88E05A9FC}"/>
              </a:ext>
            </a:extLst>
          </p:cNvPr>
          <p:cNvSpPr/>
          <p:nvPr/>
        </p:nvSpPr>
        <p:spPr>
          <a:xfrm>
            <a:off x="320040" y="795528"/>
            <a:ext cx="10991088" cy="53218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768" y="1145909"/>
            <a:ext cx="10863360" cy="462104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SOURCES: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Ponemon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Institute© Research Report “2016 Cost of Cyber Crime Study &amp; the Risk of Business Innovation”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Sponsored by Hewlett Packard Enterprise.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Published October, 2016.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http://www.ponemon.org/local/upload/file/2016%20HPE%20CCC%20GLOBAL%20REPORT%20FINAL%203.pdf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Verizon Insight Labs “2017 Data Breach Investigations Report”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n-US" sz="1400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Edition.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Publication month and year: April 27, 2017 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http://www.verizonenterprise.com/verizon-insights-lab/dbir/2017/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Verizon Insight Labs “2015 &amp; 2016 Data Breach Investigations Report”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1400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9</a:t>
            </a:r>
            <a:r>
              <a:rPr lang="en-US" sz="1400" i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Editions respectively.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http://www.verizonenterprise.com/verizon-insights-lab/dbir/#Explore security reports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Institute of Standards and Technology (NIST) “Framework for Improving Critical Infrastructure Cybersecurity” Publication Date: January 10, 2017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https://www.nist.gov/news-events/news/2017/01/nist-releases-update-cybersecurity-framework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IDG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State of Application Security in Today’s Application Economy” &lt;</a:t>
            </a:r>
            <a:r>
              <a:rPr lang="en-US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http://thepinnaclegroup.com/news/trending-stories#ts-2017-State-of-Application-Security-Findings$map-36928-xappid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6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4" descr="ICS Alerts a/o 1017-18">
            <a:extLst>
              <a:ext uri="{FF2B5EF4-FFF2-40B4-BE49-F238E27FC236}">
                <a16:creationId xmlns:a16="http://schemas.microsoft.com/office/drawing/2014/main" id="{5F1954F9-A1B5-4C4F-B20E-4E15737389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 r="-1" b="23562"/>
          <a:stretch/>
        </p:blipFill>
        <p:spPr>
          <a:xfrm>
            <a:off x="1" y="-1"/>
            <a:ext cx="5791144" cy="398062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132DC-5BA0-4425-A0A9-8410098F3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55" b="1"/>
          <a:stretch/>
        </p:blipFill>
        <p:spPr>
          <a:xfrm>
            <a:off x="5914589" y="10"/>
            <a:ext cx="5794811" cy="3980612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9075C07-CFB6-4B00-8D9D-38D8FB766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8D8D5-A4D6-45F4-80E5-9C50A769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267829"/>
            <a:ext cx="3501502" cy="198518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How Real is this for us?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1F7CB1A-3887-40B6-A063-53F0528981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8281" y="4109679"/>
            <a:ext cx="6899585" cy="229905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Current best record for powning a windows 2016 Datacenter Server: 17 seconds (unofficially 15 seconds)</a:t>
            </a:r>
          </a:p>
        </p:txBody>
      </p:sp>
    </p:spTree>
    <p:extLst>
      <p:ext uri="{BB962C8B-B14F-4D97-AF65-F5344CB8AC3E}">
        <p14:creationId xmlns:p14="http://schemas.microsoft.com/office/powerpoint/2010/main" val="41234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C037E-BE54-4806-83E0-7BE5FFE7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4" y="430462"/>
            <a:ext cx="5100114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All CI Sectors are being targeted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6C056-A8C5-40FF-85B5-25803C122D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4884" y="1582427"/>
            <a:ext cx="4997273" cy="3078350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cap="none" dirty="0"/>
              <a:t>Rye Brook, New York Dam Attack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SWIFT Global Bank Messaging System (Multiple Times This Year Alone)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U.S. Nuclear Power Plants – Impacted Facilities And Number Of Attacks Not Being Reported</a:t>
            </a:r>
          </a:p>
          <a:p>
            <a:pPr>
              <a:lnSpc>
                <a:spcPct val="110000"/>
              </a:lnSpc>
            </a:pPr>
            <a:r>
              <a:rPr lang="en-US" sz="1700" cap="none" dirty="0"/>
              <a:t>“Election System Hacking”</a:t>
            </a:r>
            <a:endParaRPr lang="en-US" sz="1700" b="1" dirty="0"/>
          </a:p>
          <a:p>
            <a:pPr>
              <a:lnSpc>
                <a:spcPct val="110000"/>
              </a:lnSpc>
            </a:pPr>
            <a:endParaRPr lang="en-US" sz="1700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DE860CC-BC40-4488-8EF8-8744A70B2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2557" y="457200"/>
            <a:ext cx="5822784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EE0105-9000-42C1-B787-CD5D3FF4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068" y="1006445"/>
            <a:ext cx="2605741" cy="140990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D79951-6F17-438D-BF19-C56D9FE0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068" y="3468845"/>
            <a:ext cx="2605741" cy="829099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28676C-5E6B-4464-9C5B-6FE1E8B66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209" y="1770659"/>
            <a:ext cx="2608785" cy="205703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237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4677FA60-9D6C-4401-9424-A0F6E0F7B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134" y="1"/>
            <a:ext cx="11721533" cy="398062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D63CA0C-3009-4A6E-BBB8-A92F257D6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6" r="12175"/>
          <a:stretch/>
        </p:blipFill>
        <p:spPr>
          <a:xfrm>
            <a:off x="0" y="574046"/>
            <a:ext cx="2838381" cy="283253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close up of a camera&#10;&#10;Description automatically generated">
            <a:extLst>
              <a:ext uri="{FF2B5EF4-FFF2-40B4-BE49-F238E27FC236}">
                <a16:creationId xmlns:a16="http://schemas.microsoft.com/office/drawing/2014/main" id="{190A5DF6-B08B-425F-B21B-03C1A1215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33" r="19854" b="4"/>
          <a:stretch/>
        </p:blipFill>
        <p:spPr>
          <a:xfrm>
            <a:off x="2958083" y="574035"/>
            <a:ext cx="2838381" cy="2832551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047EEC-7D9A-4D7D-A812-F8F7BA2825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" r="15856" b="-3"/>
          <a:stretch/>
        </p:blipFill>
        <p:spPr>
          <a:xfrm>
            <a:off x="5919909" y="575892"/>
            <a:ext cx="2834640" cy="2828839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A close up of a piece of pape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C27183B-9896-4186-9266-AA20BE7A23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394" r="-4" b="7756"/>
          <a:stretch/>
        </p:blipFill>
        <p:spPr>
          <a:xfrm>
            <a:off x="8877992" y="577496"/>
            <a:ext cx="2831407" cy="2825631"/>
          </a:xfrm>
          <a:prstGeom prst="rect">
            <a:avLst/>
          </a:prstGeom>
          <a:ln>
            <a:noFill/>
          </a:ln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9F949A1A-3537-4277-980D-E0C67BD81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C046D-3014-4D6B-A816-AF5E8AF9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09679"/>
            <a:ext cx="4634682" cy="22990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</a:rPr>
              <a:t>Threats &amp; threat vectors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317AD-CA2E-4E4E-8295-2C47476C703E}"/>
              </a:ext>
            </a:extLst>
          </p:cNvPr>
          <p:cNvSpPr txBox="1">
            <a:spLocks noChangeAspect="1"/>
          </p:cNvSpPr>
          <p:nvPr/>
        </p:nvSpPr>
        <p:spPr>
          <a:xfrm>
            <a:off x="4634682" y="4109681"/>
            <a:ext cx="7074717" cy="22990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 defTabSz="914400">
              <a:lnSpc>
                <a:spcPct val="110000"/>
              </a:lnSpc>
              <a:spcAft>
                <a:spcPts val="12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cap="all" dirty="0"/>
              <a:t>Every mode of communications has a known vulnerability </a:t>
            </a:r>
          </a:p>
          <a:p>
            <a:pPr marL="228600" indent="-27432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sz="1100" b="1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Bluetooth</a:t>
            </a:r>
            <a:r>
              <a:rPr lang="en-US" sz="11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 </a:t>
            </a:r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- 8.2 billion devices worldwide.  Many devices are affected, including laptops, smart cars, smartphones and wearable gadgets.</a:t>
            </a:r>
          </a:p>
          <a:p>
            <a:pPr marL="228600" indent="-27432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sz="1100" b="1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Cellular</a:t>
            </a:r>
            <a:r>
              <a:rPr lang="en-US" sz="11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 </a:t>
            </a:r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– a Recipe book for hacking 4G LTE connection recently sold for </a:t>
            </a:r>
            <a:r>
              <a:rPr lang="en-US" sz="1100" b="1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$7.00 </a:t>
            </a:r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USD per copy on the dark web. 20k copies were downloaded. </a:t>
            </a:r>
          </a:p>
          <a:p>
            <a:pPr marL="228600" indent="-27432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sz="1100" b="1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Wi-Fi</a:t>
            </a:r>
            <a:r>
              <a:rPr lang="en-US" sz="1100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 </a:t>
            </a:r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– not much more to say about this one….</a:t>
            </a:r>
          </a:p>
          <a:p>
            <a:pPr marL="228600" indent="-27432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SzPct val="160000"/>
              <a:buFont typeface="Wingdings" panose="05000000000000000000" pitchFamily="2" charset="2"/>
              <a:buChar char="Ø"/>
            </a:pPr>
            <a:r>
              <a:rPr lang="en-US" sz="1100" b="1" cap="all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Ethernet, DSL, POTS, RF</a:t>
            </a:r>
            <a:r>
              <a:rPr lang="en-US" sz="1100" b="1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 </a:t>
            </a:r>
            <a:r>
              <a:rPr lang="en-US" sz="1100" cap="all" dirty="0">
                <a:latin typeface="Verdana" panose="020B0604030504040204" pitchFamily="34" charset="0"/>
                <a:ea typeface="Verdana" panose="020B0604030504040204" pitchFamily="34" charset="0"/>
                <a:cs typeface="Aldhabi" panose="01000000000000000000" pitchFamily="2" charset="-78"/>
              </a:rPr>
              <a:t>– all have known vulnerabilities</a:t>
            </a:r>
            <a:endParaRPr lang="en-US" sz="1100" b="1" cap="all" dirty="0">
              <a:latin typeface="Verdana" panose="020B0604030504040204" pitchFamily="34" charset="0"/>
              <a:ea typeface="Verdana" panose="020B0604030504040204" pitchFamily="34" charset="0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47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5F711-698B-4B7C-A797-B2DD770B9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36"/>
          <a:stretch/>
        </p:blipFill>
        <p:spPr>
          <a:xfrm>
            <a:off x="6520873" y="818381"/>
            <a:ext cx="4849091" cy="556241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38094-7468-4738-A83A-7D708788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479"/>
            <a:ext cx="6094411" cy="1146825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chemeClr val="bg1"/>
                </a:solidFill>
              </a:rPr>
              <a:t>Defense in depth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B571E-4A01-4C84-9E24-6145845AD8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047" y="1965740"/>
            <a:ext cx="5882365" cy="344610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</a:rPr>
              <a:t>approaches for securing ICS &amp; SCADA Systems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Education and training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Network Segmentation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Inventory management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Processes and controls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Multi-factor authorization and access control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Automated systems monitoring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Threat hunting culture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Executive support – capex and </a:t>
            </a:r>
            <a:r>
              <a:rPr lang="en-US" sz="1500" dirty="0" err="1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opex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line items do not count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4B96E-55EF-499B-AC22-69C512CF3EF7}"/>
              </a:ext>
            </a:extLst>
          </p:cNvPr>
          <p:cNvSpPr txBox="1"/>
          <p:nvPr/>
        </p:nvSpPr>
        <p:spPr>
          <a:xfrm>
            <a:off x="6094412" y="311773"/>
            <a:ext cx="55803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The Lockheed Martin CYBER KILL CHAIN</a:t>
            </a:r>
            <a:r>
              <a:rPr lang="en-US" sz="2600" baseline="30000" dirty="0"/>
              <a:t>®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260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8FA467-C68E-4680-9824-5BE378265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40"/>
          <a:stretch/>
        </p:blipFill>
        <p:spPr>
          <a:xfrm rot="21600000">
            <a:off x="20" y="10"/>
            <a:ext cx="3825081" cy="3980613"/>
          </a:xfrm>
          <a:prstGeom prst="rect">
            <a:avLst/>
          </a:prstGeom>
          <a:ln>
            <a:noFill/>
          </a:ln>
        </p:spPr>
      </p:pic>
      <p:pic>
        <p:nvPicPr>
          <p:cNvPr id="34" name="Content Placeholder 3">
            <a:extLst>
              <a:ext uri="{FF2B5EF4-FFF2-40B4-BE49-F238E27FC236}">
                <a16:creationId xmlns:a16="http://schemas.microsoft.com/office/drawing/2014/main" id="{53052241-4CB6-4BED-B124-560C5B6228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06" r="20119" b="-1"/>
          <a:stretch/>
        </p:blipFill>
        <p:spPr>
          <a:xfrm rot="21600000">
            <a:off x="3948545" y="-1"/>
            <a:ext cx="3825101" cy="398062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62F50-29FA-4BF1-AD93-47D6B6021A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28" r="30552" b="-2"/>
          <a:stretch/>
        </p:blipFill>
        <p:spPr>
          <a:xfrm rot="21600000">
            <a:off x="7897090" y="10"/>
            <a:ext cx="3812309" cy="3980612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0EF3C38-8DAE-4B7F-AA51-4084DF99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2134" y="4109680"/>
            <a:ext cx="11730000" cy="2299058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3031A-92E3-4A18-A2AD-B7702E7AD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3" y="4109679"/>
            <a:ext cx="3234728" cy="229905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Network Topologies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9CF58C32-619A-4C46-B6C8-A2E14377F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22595" y="4109679"/>
            <a:ext cx="8486806" cy="2299059"/>
          </a:xfrm>
          <a:solidFill>
            <a:schemeClr val="bg1">
              <a:lumMod val="75000"/>
            </a:schemeClr>
          </a:solidFill>
        </p:spPr>
        <p:txBody>
          <a:bodyPr anchor="t">
            <a:normAutofit fontScale="92500"/>
          </a:bodyPr>
          <a:lstStyle/>
          <a:p>
            <a:pPr marL="0" indent="0" algn="ctr">
              <a:buNone/>
            </a:pPr>
            <a:r>
              <a:rPr lang="en-US" sz="1050" b="1" u="sng" dirty="0"/>
              <a:t>Resources and organizations</a:t>
            </a:r>
            <a:r>
              <a:rPr lang="en-US" sz="900" dirty="0"/>
              <a:t>:</a:t>
            </a:r>
          </a:p>
          <a:p>
            <a:pPr>
              <a:buClr>
                <a:schemeClr val="tx1"/>
              </a:buClr>
            </a:pPr>
            <a:r>
              <a:rPr lang="en-US" sz="900" dirty="0">
                <a:solidFill>
                  <a:schemeClr val="accent1"/>
                </a:solidFill>
              </a:rPr>
              <a:t>InfraGard – </a:t>
            </a:r>
            <a:r>
              <a:rPr lang="en-US" sz="9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www.infragard-la.org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en-US" sz="900" dirty="0">
                <a:solidFill>
                  <a:schemeClr val="accent1"/>
                </a:solidFill>
              </a:rPr>
              <a:t>&amp;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www.infragard.org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900" dirty="0">
                <a:solidFill>
                  <a:schemeClr val="accent1"/>
                </a:solidFill>
              </a:rPr>
              <a:t>DHS / National Cybersecurity and Communications Integration Center (</a:t>
            </a:r>
            <a:r>
              <a:rPr lang="en-US" sz="900" dirty="0" err="1">
                <a:solidFill>
                  <a:schemeClr val="accent1"/>
                </a:solidFill>
              </a:rPr>
              <a:t>NCCIC</a:t>
            </a:r>
            <a:r>
              <a:rPr lang="en-US" sz="900" dirty="0">
                <a:solidFill>
                  <a:schemeClr val="accent1"/>
                </a:solidFill>
              </a:rPr>
              <a:t>) --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https://www.dhs.gov/national-cybersecurity-and-communications-integration-center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900" dirty="0" err="1">
                <a:solidFill>
                  <a:schemeClr val="accent1"/>
                </a:solidFill>
              </a:rPr>
              <a:t>Ics</a:t>
            </a:r>
            <a:r>
              <a:rPr lang="en-US" sz="900" dirty="0">
                <a:solidFill>
                  <a:schemeClr val="accent1"/>
                </a:solidFill>
              </a:rPr>
              <a:t>-cert -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https://ics-cert.us-cert.gov/Information-Products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900" dirty="0">
                <a:solidFill>
                  <a:schemeClr val="accent1"/>
                </a:solidFill>
              </a:rPr>
              <a:t>NIST – </a:t>
            </a:r>
            <a:r>
              <a:rPr lang="en-US" sz="900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https://www.nist.gov/cyberframework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en-US" sz="900" b="1" dirty="0">
                <a:solidFill>
                  <a:schemeClr val="accent1"/>
                </a:solidFill>
              </a:rPr>
              <a:t>Governing SCADA Security organizations including</a:t>
            </a:r>
            <a:r>
              <a:rPr lang="en-US" sz="900" b="1" dirty="0"/>
              <a:t>: Electric:</a:t>
            </a:r>
            <a:r>
              <a:rPr lang="en-US" sz="900" dirty="0"/>
              <a:t> North American Electric Reliability Corporation Critical Infrastructure Protection (NERC CIP), </a:t>
            </a:r>
            <a:r>
              <a:rPr lang="en-US" sz="900" b="1" dirty="0"/>
              <a:t>Chemicals:</a:t>
            </a:r>
            <a:r>
              <a:rPr lang="en-US" sz="900" dirty="0"/>
              <a:t> Chemical Industry Data Exchange/American Chemistry Council (</a:t>
            </a:r>
            <a:r>
              <a:rPr lang="en-US" sz="900" dirty="0" err="1"/>
              <a:t>CIDX</a:t>
            </a:r>
            <a:r>
              <a:rPr lang="en-US" sz="900" dirty="0"/>
              <a:t>/ACC), </a:t>
            </a:r>
            <a:r>
              <a:rPr lang="en-US" sz="900" b="1" dirty="0"/>
              <a:t>Natural gas:</a:t>
            </a:r>
            <a:r>
              <a:rPr lang="en-US" sz="900" dirty="0"/>
              <a:t> American Gas Association 12 (AGA 12), </a:t>
            </a:r>
            <a:r>
              <a:rPr lang="en-US" sz="900" b="1" dirty="0"/>
              <a:t>Oil and liquids:</a:t>
            </a:r>
            <a:r>
              <a:rPr lang="en-US" sz="900" dirty="0"/>
              <a:t> American Petroleum Institute (API), </a:t>
            </a:r>
            <a:r>
              <a:rPr lang="en-US" sz="900" b="1" dirty="0"/>
              <a:t>Manufacturing:</a:t>
            </a:r>
            <a:r>
              <a:rPr lang="en-US" sz="900" dirty="0"/>
              <a:t> International Society for Automation/International Electrotechnical Commission (ISA/IEC 62443) (formerly ISA 99)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6E43FE-CC69-47C7-8B0D-57F4EEA23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is our responsibility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8F307-032B-4BD2-A914-37227B7EF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19" y="3742267"/>
            <a:ext cx="10923490" cy="1639614"/>
          </a:xfrm>
        </p:spPr>
        <p:txBody>
          <a:bodyPr/>
          <a:lstStyle/>
          <a:p>
            <a:r>
              <a:rPr lang="en-US" dirty="0"/>
              <a:t>Leverage all resources, constantly learn, be curious, schedule threat hunts, do not go it alone</a:t>
            </a:r>
          </a:p>
        </p:txBody>
      </p:sp>
    </p:spTree>
    <p:extLst>
      <p:ext uri="{BB962C8B-B14F-4D97-AF65-F5344CB8AC3E}">
        <p14:creationId xmlns:p14="http://schemas.microsoft.com/office/powerpoint/2010/main" val="210585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5F08170-DDB1-4EB4-A858-3B2599BDCA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719045"/>
              </p:ext>
            </p:extLst>
          </p:nvPr>
        </p:nvGraphicFramePr>
        <p:xfrm>
          <a:off x="685800" y="1539968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itle 13">
            <a:extLst>
              <a:ext uri="{FF2B5EF4-FFF2-40B4-BE49-F238E27FC236}">
                <a16:creationId xmlns:a16="http://schemas.microsoft.com/office/drawing/2014/main" id="{4A94E944-FFFA-4CE5-AB96-F49F0613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0394706" cy="11519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cap="none" dirty="0">
                <a:latin typeface="Arial" panose="020B0604020202020204" pitchFamily="34" charset="0"/>
                <a:cs typeface="Arial" panose="020B0604020202020204" pitchFamily="34" charset="0"/>
              </a:rPr>
              <a:t>Roadmap To Preparedness &amp; Resiliency</a:t>
            </a:r>
          </a:p>
        </p:txBody>
      </p:sp>
    </p:spTree>
    <p:extLst>
      <p:ext uri="{BB962C8B-B14F-4D97-AF65-F5344CB8AC3E}">
        <p14:creationId xmlns:p14="http://schemas.microsoft.com/office/powerpoint/2010/main" val="1878741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17941663"/>
              </p:ext>
            </p:extLst>
          </p:nvPr>
        </p:nvGraphicFramePr>
        <p:xfrm>
          <a:off x="2966838" y="1076112"/>
          <a:ext cx="5744899" cy="4499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17" y="156157"/>
            <a:ext cx="11601564" cy="664265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  <a:t>Planning For A Secure Culture</a:t>
            </a: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5564496" y="1478782"/>
            <a:ext cx="636912" cy="564166"/>
            <a:chOff x="2390763" y="1120771"/>
            <a:chExt cx="1306507" cy="1157285"/>
          </a:xfrm>
          <a:solidFill>
            <a:schemeClr val="bg1"/>
          </a:solidFill>
        </p:grpSpPr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3355959" y="1477957"/>
              <a:ext cx="341311" cy="34289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390763" y="1120771"/>
              <a:ext cx="908047" cy="1157285"/>
            </a:xfrm>
            <a:custGeom>
              <a:avLst/>
              <a:gdLst>
                <a:gd name="T0" fmla="*/ 406 w 532"/>
                <a:gd name="T1" fmla="*/ 516 h 676"/>
                <a:gd name="T2" fmla="*/ 400 w 532"/>
                <a:gd name="T3" fmla="*/ 516 h 676"/>
                <a:gd name="T4" fmla="*/ 371 w 532"/>
                <a:gd name="T5" fmla="*/ 426 h 676"/>
                <a:gd name="T6" fmla="*/ 426 w 532"/>
                <a:gd name="T7" fmla="*/ 338 h 676"/>
                <a:gd name="T8" fmla="*/ 384 w 532"/>
                <a:gd name="T9" fmla="*/ 256 h 676"/>
                <a:gd name="T10" fmla="*/ 433 w 532"/>
                <a:gd name="T11" fmla="*/ 158 h 676"/>
                <a:gd name="T12" fmla="*/ 452 w 532"/>
                <a:gd name="T13" fmla="*/ 161 h 676"/>
                <a:gd name="T14" fmla="*/ 532 w 532"/>
                <a:gd name="T15" fmla="*/ 81 h 676"/>
                <a:gd name="T16" fmla="*/ 452 w 532"/>
                <a:gd name="T17" fmla="*/ 0 h 676"/>
                <a:gd name="T18" fmla="*/ 372 w 532"/>
                <a:gd name="T19" fmla="*/ 81 h 676"/>
                <a:gd name="T20" fmla="*/ 404 w 532"/>
                <a:gd name="T21" fmla="*/ 145 h 676"/>
                <a:gd name="T22" fmla="*/ 355 w 532"/>
                <a:gd name="T23" fmla="*/ 242 h 676"/>
                <a:gd name="T24" fmla="*/ 327 w 532"/>
                <a:gd name="T25" fmla="*/ 238 h 676"/>
                <a:gd name="T26" fmla="*/ 254 w 532"/>
                <a:gd name="T27" fmla="*/ 270 h 676"/>
                <a:gd name="T28" fmla="*/ 155 w 532"/>
                <a:gd name="T29" fmla="*/ 204 h 676"/>
                <a:gd name="T30" fmla="*/ 161 w 532"/>
                <a:gd name="T31" fmla="*/ 174 h 676"/>
                <a:gd name="T32" fmla="*/ 80 w 532"/>
                <a:gd name="T33" fmla="*/ 93 h 676"/>
                <a:gd name="T34" fmla="*/ 0 w 532"/>
                <a:gd name="T35" fmla="*/ 174 h 676"/>
                <a:gd name="T36" fmla="*/ 80 w 532"/>
                <a:gd name="T37" fmla="*/ 254 h 676"/>
                <a:gd name="T38" fmla="*/ 137 w 532"/>
                <a:gd name="T39" fmla="*/ 230 h 676"/>
                <a:gd name="T40" fmla="*/ 236 w 532"/>
                <a:gd name="T41" fmla="*/ 296 h 676"/>
                <a:gd name="T42" fmla="*/ 227 w 532"/>
                <a:gd name="T43" fmla="*/ 338 h 676"/>
                <a:gd name="T44" fmla="*/ 327 w 532"/>
                <a:gd name="T45" fmla="*/ 437 h 676"/>
                <a:gd name="T46" fmla="*/ 341 w 532"/>
                <a:gd name="T47" fmla="*/ 436 h 676"/>
                <a:gd name="T48" fmla="*/ 369 w 532"/>
                <a:gd name="T49" fmla="*/ 525 h 676"/>
                <a:gd name="T50" fmla="*/ 326 w 532"/>
                <a:gd name="T51" fmla="*/ 596 h 676"/>
                <a:gd name="T52" fmla="*/ 406 w 532"/>
                <a:gd name="T53" fmla="*/ 676 h 676"/>
                <a:gd name="T54" fmla="*/ 486 w 532"/>
                <a:gd name="T55" fmla="*/ 596 h 676"/>
                <a:gd name="T56" fmla="*/ 406 w 532"/>
                <a:gd name="T57" fmla="*/ 516 h 676"/>
                <a:gd name="T58" fmla="*/ 452 w 532"/>
                <a:gd name="T59" fmla="*/ 32 h 676"/>
                <a:gd name="T60" fmla="*/ 501 w 532"/>
                <a:gd name="T61" fmla="*/ 81 h 676"/>
                <a:gd name="T62" fmla="*/ 452 w 532"/>
                <a:gd name="T63" fmla="*/ 129 h 676"/>
                <a:gd name="T64" fmla="*/ 404 w 532"/>
                <a:gd name="T65" fmla="*/ 81 h 676"/>
                <a:gd name="T66" fmla="*/ 452 w 532"/>
                <a:gd name="T67" fmla="*/ 32 h 676"/>
                <a:gd name="T68" fmla="*/ 80 w 532"/>
                <a:gd name="T69" fmla="*/ 222 h 676"/>
                <a:gd name="T70" fmla="*/ 32 w 532"/>
                <a:gd name="T71" fmla="*/ 174 h 676"/>
                <a:gd name="T72" fmla="*/ 80 w 532"/>
                <a:gd name="T73" fmla="*/ 125 h 676"/>
                <a:gd name="T74" fmla="*/ 129 w 532"/>
                <a:gd name="T75" fmla="*/ 174 h 676"/>
                <a:gd name="T76" fmla="*/ 80 w 532"/>
                <a:gd name="T77" fmla="*/ 222 h 676"/>
                <a:gd name="T78" fmla="*/ 406 w 532"/>
                <a:gd name="T79" fmla="*/ 644 h 676"/>
                <a:gd name="T80" fmla="*/ 358 w 532"/>
                <a:gd name="T81" fmla="*/ 596 h 676"/>
                <a:gd name="T82" fmla="*/ 406 w 532"/>
                <a:gd name="T83" fmla="*/ 548 h 676"/>
                <a:gd name="T84" fmla="*/ 454 w 532"/>
                <a:gd name="T85" fmla="*/ 596 h 676"/>
                <a:gd name="T86" fmla="*/ 406 w 532"/>
                <a:gd name="T87" fmla="*/ 644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2" h="676">
                  <a:moveTo>
                    <a:pt x="406" y="516"/>
                  </a:moveTo>
                  <a:cubicBezTo>
                    <a:pt x="404" y="516"/>
                    <a:pt x="402" y="516"/>
                    <a:pt x="400" y="516"/>
                  </a:cubicBezTo>
                  <a:cubicBezTo>
                    <a:pt x="371" y="426"/>
                    <a:pt x="371" y="426"/>
                    <a:pt x="371" y="426"/>
                  </a:cubicBezTo>
                  <a:cubicBezTo>
                    <a:pt x="404" y="410"/>
                    <a:pt x="426" y="376"/>
                    <a:pt x="426" y="338"/>
                  </a:cubicBezTo>
                  <a:cubicBezTo>
                    <a:pt x="426" y="304"/>
                    <a:pt x="410" y="274"/>
                    <a:pt x="384" y="256"/>
                  </a:cubicBezTo>
                  <a:cubicBezTo>
                    <a:pt x="433" y="158"/>
                    <a:pt x="433" y="158"/>
                    <a:pt x="433" y="158"/>
                  </a:cubicBezTo>
                  <a:cubicBezTo>
                    <a:pt x="439" y="160"/>
                    <a:pt x="446" y="161"/>
                    <a:pt x="452" y="161"/>
                  </a:cubicBezTo>
                  <a:cubicBezTo>
                    <a:pt x="496" y="161"/>
                    <a:pt x="532" y="125"/>
                    <a:pt x="532" y="81"/>
                  </a:cubicBezTo>
                  <a:cubicBezTo>
                    <a:pt x="532" y="36"/>
                    <a:pt x="496" y="0"/>
                    <a:pt x="452" y="0"/>
                  </a:cubicBezTo>
                  <a:cubicBezTo>
                    <a:pt x="408" y="0"/>
                    <a:pt x="372" y="36"/>
                    <a:pt x="372" y="81"/>
                  </a:cubicBezTo>
                  <a:cubicBezTo>
                    <a:pt x="372" y="107"/>
                    <a:pt x="385" y="130"/>
                    <a:pt x="404" y="145"/>
                  </a:cubicBezTo>
                  <a:cubicBezTo>
                    <a:pt x="355" y="242"/>
                    <a:pt x="355" y="242"/>
                    <a:pt x="355" y="242"/>
                  </a:cubicBezTo>
                  <a:cubicBezTo>
                    <a:pt x="346" y="239"/>
                    <a:pt x="337" y="238"/>
                    <a:pt x="327" y="238"/>
                  </a:cubicBezTo>
                  <a:cubicBezTo>
                    <a:pt x="298" y="238"/>
                    <a:pt x="272" y="250"/>
                    <a:pt x="254" y="270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8" y="195"/>
                    <a:pt x="161" y="184"/>
                    <a:pt x="161" y="174"/>
                  </a:cubicBezTo>
                  <a:cubicBezTo>
                    <a:pt x="161" y="129"/>
                    <a:pt x="125" y="93"/>
                    <a:pt x="80" y="93"/>
                  </a:cubicBezTo>
                  <a:cubicBezTo>
                    <a:pt x="36" y="93"/>
                    <a:pt x="0" y="129"/>
                    <a:pt x="0" y="174"/>
                  </a:cubicBezTo>
                  <a:cubicBezTo>
                    <a:pt x="0" y="218"/>
                    <a:pt x="36" y="254"/>
                    <a:pt x="80" y="254"/>
                  </a:cubicBezTo>
                  <a:cubicBezTo>
                    <a:pt x="102" y="254"/>
                    <a:pt x="122" y="245"/>
                    <a:pt x="137" y="230"/>
                  </a:cubicBezTo>
                  <a:cubicBezTo>
                    <a:pt x="236" y="296"/>
                    <a:pt x="236" y="296"/>
                    <a:pt x="236" y="296"/>
                  </a:cubicBezTo>
                  <a:cubicBezTo>
                    <a:pt x="230" y="309"/>
                    <a:pt x="227" y="323"/>
                    <a:pt x="227" y="338"/>
                  </a:cubicBezTo>
                  <a:cubicBezTo>
                    <a:pt x="227" y="393"/>
                    <a:pt x="272" y="437"/>
                    <a:pt x="327" y="437"/>
                  </a:cubicBezTo>
                  <a:cubicBezTo>
                    <a:pt x="332" y="437"/>
                    <a:pt x="336" y="437"/>
                    <a:pt x="341" y="436"/>
                  </a:cubicBezTo>
                  <a:cubicBezTo>
                    <a:pt x="369" y="525"/>
                    <a:pt x="369" y="525"/>
                    <a:pt x="369" y="525"/>
                  </a:cubicBezTo>
                  <a:cubicBezTo>
                    <a:pt x="343" y="538"/>
                    <a:pt x="326" y="565"/>
                    <a:pt x="326" y="596"/>
                  </a:cubicBezTo>
                  <a:cubicBezTo>
                    <a:pt x="326" y="640"/>
                    <a:pt x="362" y="676"/>
                    <a:pt x="406" y="676"/>
                  </a:cubicBezTo>
                  <a:cubicBezTo>
                    <a:pt x="450" y="676"/>
                    <a:pt x="486" y="640"/>
                    <a:pt x="486" y="596"/>
                  </a:cubicBezTo>
                  <a:cubicBezTo>
                    <a:pt x="486" y="552"/>
                    <a:pt x="450" y="516"/>
                    <a:pt x="406" y="516"/>
                  </a:cubicBezTo>
                  <a:close/>
                  <a:moveTo>
                    <a:pt x="452" y="32"/>
                  </a:moveTo>
                  <a:cubicBezTo>
                    <a:pt x="479" y="32"/>
                    <a:pt x="501" y="54"/>
                    <a:pt x="501" y="81"/>
                  </a:cubicBezTo>
                  <a:cubicBezTo>
                    <a:pt x="501" y="107"/>
                    <a:pt x="479" y="129"/>
                    <a:pt x="452" y="129"/>
                  </a:cubicBezTo>
                  <a:cubicBezTo>
                    <a:pt x="426" y="129"/>
                    <a:pt x="404" y="107"/>
                    <a:pt x="404" y="81"/>
                  </a:cubicBezTo>
                  <a:cubicBezTo>
                    <a:pt x="404" y="54"/>
                    <a:pt x="426" y="32"/>
                    <a:pt x="452" y="32"/>
                  </a:cubicBezTo>
                  <a:close/>
                  <a:moveTo>
                    <a:pt x="80" y="222"/>
                  </a:moveTo>
                  <a:cubicBezTo>
                    <a:pt x="54" y="222"/>
                    <a:pt x="32" y="200"/>
                    <a:pt x="32" y="174"/>
                  </a:cubicBezTo>
                  <a:cubicBezTo>
                    <a:pt x="32" y="147"/>
                    <a:pt x="54" y="125"/>
                    <a:pt x="80" y="125"/>
                  </a:cubicBezTo>
                  <a:cubicBezTo>
                    <a:pt x="107" y="125"/>
                    <a:pt x="129" y="147"/>
                    <a:pt x="129" y="174"/>
                  </a:cubicBezTo>
                  <a:cubicBezTo>
                    <a:pt x="129" y="200"/>
                    <a:pt x="107" y="222"/>
                    <a:pt x="80" y="222"/>
                  </a:cubicBezTo>
                  <a:close/>
                  <a:moveTo>
                    <a:pt x="406" y="644"/>
                  </a:moveTo>
                  <a:cubicBezTo>
                    <a:pt x="379" y="644"/>
                    <a:pt x="358" y="623"/>
                    <a:pt x="358" y="596"/>
                  </a:cubicBezTo>
                  <a:cubicBezTo>
                    <a:pt x="358" y="569"/>
                    <a:pt x="379" y="548"/>
                    <a:pt x="406" y="548"/>
                  </a:cubicBezTo>
                  <a:cubicBezTo>
                    <a:pt x="433" y="548"/>
                    <a:pt x="454" y="569"/>
                    <a:pt x="454" y="596"/>
                  </a:cubicBezTo>
                  <a:cubicBezTo>
                    <a:pt x="454" y="623"/>
                    <a:pt x="433" y="644"/>
                    <a:pt x="406" y="6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Oval 14"/>
            <p:cNvSpPr>
              <a:spLocks noChangeArrowheads="1"/>
            </p:cNvSpPr>
            <p:nvPr/>
          </p:nvSpPr>
          <p:spPr bwMode="auto">
            <a:xfrm>
              <a:off x="2436798" y="1811332"/>
              <a:ext cx="217488" cy="2206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2717785" y="1777994"/>
              <a:ext cx="65088" cy="60324"/>
            </a:xfrm>
            <a:custGeom>
              <a:avLst/>
              <a:gdLst>
                <a:gd name="T0" fmla="*/ 13 w 38"/>
                <a:gd name="T1" fmla="*/ 4 h 35"/>
                <a:gd name="T2" fmla="*/ 12 w 38"/>
                <a:gd name="T3" fmla="*/ 4 h 35"/>
                <a:gd name="T4" fmla="*/ 4 w 38"/>
                <a:gd name="T5" fmla="*/ 26 h 35"/>
                <a:gd name="T6" fmla="*/ 19 w 38"/>
                <a:gd name="T7" fmla="*/ 35 h 35"/>
                <a:gd name="T8" fmla="*/ 25 w 38"/>
                <a:gd name="T9" fmla="*/ 33 h 35"/>
                <a:gd name="T10" fmla="*/ 27 w 38"/>
                <a:gd name="T11" fmla="*/ 33 h 35"/>
                <a:gd name="T12" fmla="*/ 34 w 38"/>
                <a:gd name="T13" fmla="*/ 11 h 35"/>
                <a:gd name="T14" fmla="*/ 13 w 38"/>
                <a:gd name="T1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5"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" y="8"/>
                    <a:pt x="0" y="18"/>
                    <a:pt x="4" y="26"/>
                  </a:cubicBezTo>
                  <a:cubicBezTo>
                    <a:pt x="7" y="31"/>
                    <a:pt x="13" y="35"/>
                    <a:pt x="19" y="35"/>
                  </a:cubicBezTo>
                  <a:cubicBezTo>
                    <a:pt x="21" y="35"/>
                    <a:pt x="23" y="34"/>
                    <a:pt x="25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5" y="29"/>
                    <a:pt x="38" y="19"/>
                    <a:pt x="34" y="11"/>
                  </a:cubicBezTo>
                  <a:cubicBezTo>
                    <a:pt x="30" y="3"/>
                    <a:pt x="21" y="0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2641586" y="1816096"/>
              <a:ext cx="63499" cy="58737"/>
            </a:xfrm>
            <a:custGeom>
              <a:avLst/>
              <a:gdLst>
                <a:gd name="T0" fmla="*/ 12 w 37"/>
                <a:gd name="T1" fmla="*/ 3 h 34"/>
                <a:gd name="T2" fmla="*/ 11 w 37"/>
                <a:gd name="T3" fmla="*/ 4 h 34"/>
                <a:gd name="T4" fmla="*/ 4 w 37"/>
                <a:gd name="T5" fmla="*/ 25 h 34"/>
                <a:gd name="T6" fmla="*/ 18 w 37"/>
                <a:gd name="T7" fmla="*/ 34 h 34"/>
                <a:gd name="T8" fmla="*/ 25 w 37"/>
                <a:gd name="T9" fmla="*/ 33 h 34"/>
                <a:gd name="T10" fmla="*/ 26 w 37"/>
                <a:gd name="T11" fmla="*/ 32 h 34"/>
                <a:gd name="T12" fmla="*/ 34 w 37"/>
                <a:gd name="T13" fmla="*/ 11 h 34"/>
                <a:gd name="T14" fmla="*/ 12 w 37"/>
                <a:gd name="T15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4">
                  <a:moveTo>
                    <a:pt x="12" y="3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3" y="8"/>
                    <a:pt x="0" y="17"/>
                    <a:pt x="4" y="25"/>
                  </a:cubicBezTo>
                  <a:cubicBezTo>
                    <a:pt x="6" y="31"/>
                    <a:pt x="12" y="34"/>
                    <a:pt x="18" y="34"/>
                  </a:cubicBezTo>
                  <a:cubicBezTo>
                    <a:pt x="20" y="34"/>
                    <a:pt x="23" y="34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4" y="28"/>
                    <a:pt x="37" y="19"/>
                    <a:pt x="34" y="11"/>
                  </a:cubicBezTo>
                  <a:cubicBezTo>
                    <a:pt x="30" y="3"/>
                    <a:pt x="20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297213" y="1643063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2 h 33"/>
                <a:gd name="T10" fmla="*/ 20 w 35"/>
                <a:gd name="T11" fmla="*/ 32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1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2"/>
                    <a:pt x="18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4" y="6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3208321" y="1649425"/>
              <a:ext cx="58737" cy="57150"/>
            </a:xfrm>
            <a:custGeom>
              <a:avLst/>
              <a:gdLst>
                <a:gd name="T0" fmla="*/ 17 w 35"/>
                <a:gd name="T1" fmla="*/ 1 h 33"/>
                <a:gd name="T2" fmla="*/ 16 w 35"/>
                <a:gd name="T3" fmla="*/ 1 h 33"/>
                <a:gd name="T4" fmla="*/ 1 w 35"/>
                <a:gd name="T5" fmla="*/ 18 h 33"/>
                <a:gd name="T6" fmla="*/ 17 w 35"/>
                <a:gd name="T7" fmla="*/ 33 h 33"/>
                <a:gd name="T8" fmla="*/ 18 w 35"/>
                <a:gd name="T9" fmla="*/ 33 h 33"/>
                <a:gd name="T10" fmla="*/ 20 w 35"/>
                <a:gd name="T11" fmla="*/ 33 h 33"/>
                <a:gd name="T12" fmla="*/ 34 w 35"/>
                <a:gd name="T13" fmla="*/ 15 h 33"/>
                <a:gd name="T14" fmla="*/ 17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7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7" y="2"/>
                    <a:pt x="0" y="9"/>
                    <a:pt x="1" y="18"/>
                  </a:cubicBezTo>
                  <a:cubicBezTo>
                    <a:pt x="2" y="26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8" y="32"/>
                    <a:pt x="35" y="24"/>
                    <a:pt x="34" y="15"/>
                  </a:cubicBezTo>
                  <a:cubicBezTo>
                    <a:pt x="33" y="7"/>
                    <a:pt x="26" y="0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3119437" y="1657350"/>
              <a:ext cx="58737" cy="55563"/>
            </a:xfrm>
            <a:custGeom>
              <a:avLst/>
              <a:gdLst>
                <a:gd name="T0" fmla="*/ 15 w 35"/>
                <a:gd name="T1" fmla="*/ 1 h 33"/>
                <a:gd name="T2" fmla="*/ 1 w 35"/>
                <a:gd name="T3" fmla="*/ 18 h 33"/>
                <a:gd name="T4" fmla="*/ 17 w 35"/>
                <a:gd name="T5" fmla="*/ 33 h 33"/>
                <a:gd name="T6" fmla="*/ 18 w 35"/>
                <a:gd name="T7" fmla="*/ 33 h 33"/>
                <a:gd name="T8" fmla="*/ 19 w 35"/>
                <a:gd name="T9" fmla="*/ 33 h 33"/>
                <a:gd name="T10" fmla="*/ 34 w 35"/>
                <a:gd name="T11" fmla="*/ 16 h 33"/>
                <a:gd name="T12" fmla="*/ 17 w 35"/>
                <a:gd name="T13" fmla="*/ 1 h 33"/>
                <a:gd name="T14" fmla="*/ 15 w 35"/>
                <a:gd name="T1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3">
                  <a:moveTo>
                    <a:pt x="15" y="1"/>
                  </a:moveTo>
                  <a:cubicBezTo>
                    <a:pt x="7" y="2"/>
                    <a:pt x="0" y="10"/>
                    <a:pt x="1" y="18"/>
                  </a:cubicBezTo>
                  <a:cubicBezTo>
                    <a:pt x="2" y="27"/>
                    <a:pt x="9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8" y="32"/>
                    <a:pt x="35" y="24"/>
                    <a:pt x="34" y="16"/>
                  </a:cubicBezTo>
                  <a:cubicBezTo>
                    <a:pt x="33" y="7"/>
                    <a:pt x="26" y="0"/>
                    <a:pt x="17" y="1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4" name="Freeform 29"/>
          <p:cNvSpPr>
            <a:spLocks noChangeAspect="1" noEditPoints="1"/>
          </p:cNvSpPr>
          <p:nvPr/>
        </p:nvSpPr>
        <p:spPr bwMode="auto">
          <a:xfrm>
            <a:off x="5635683" y="4900938"/>
            <a:ext cx="483460" cy="485265"/>
          </a:xfrm>
          <a:custGeom>
            <a:avLst/>
            <a:gdLst>
              <a:gd name="T0" fmla="*/ 422 w 474"/>
              <a:gd name="T1" fmla="*/ 51 h 474"/>
              <a:gd name="T2" fmla="*/ 299 w 474"/>
              <a:gd name="T3" fmla="*/ 0 h 474"/>
              <a:gd name="T4" fmla="*/ 175 w 474"/>
              <a:gd name="T5" fmla="*/ 51 h 474"/>
              <a:gd name="T6" fmla="*/ 164 w 474"/>
              <a:gd name="T7" fmla="*/ 287 h 474"/>
              <a:gd name="T8" fmla="*/ 142 w 474"/>
              <a:gd name="T9" fmla="*/ 309 h 474"/>
              <a:gd name="T10" fmla="*/ 131 w 474"/>
              <a:gd name="T11" fmla="*/ 298 h 474"/>
              <a:gd name="T12" fmla="*/ 0 w 474"/>
              <a:gd name="T13" fmla="*/ 428 h 474"/>
              <a:gd name="T14" fmla="*/ 45 w 474"/>
              <a:gd name="T15" fmla="*/ 474 h 474"/>
              <a:gd name="T16" fmla="*/ 176 w 474"/>
              <a:gd name="T17" fmla="*/ 343 h 474"/>
              <a:gd name="T18" fmla="*/ 165 w 474"/>
              <a:gd name="T19" fmla="*/ 332 h 474"/>
              <a:gd name="T20" fmla="*/ 187 w 474"/>
              <a:gd name="T21" fmla="*/ 310 h 474"/>
              <a:gd name="T22" fmla="*/ 299 w 474"/>
              <a:gd name="T23" fmla="*/ 350 h 474"/>
              <a:gd name="T24" fmla="*/ 422 w 474"/>
              <a:gd name="T25" fmla="*/ 299 h 474"/>
              <a:gd name="T26" fmla="*/ 474 w 474"/>
              <a:gd name="T27" fmla="*/ 175 h 474"/>
              <a:gd name="T28" fmla="*/ 422 w 474"/>
              <a:gd name="T29" fmla="*/ 51 h 474"/>
              <a:gd name="T30" fmla="*/ 400 w 474"/>
              <a:gd name="T31" fmla="*/ 276 h 474"/>
              <a:gd name="T32" fmla="*/ 299 w 474"/>
              <a:gd name="T33" fmla="*/ 318 h 474"/>
              <a:gd name="T34" fmla="*/ 197 w 474"/>
              <a:gd name="T35" fmla="*/ 276 h 474"/>
              <a:gd name="T36" fmla="*/ 197 w 474"/>
              <a:gd name="T37" fmla="*/ 74 h 474"/>
              <a:gd name="T38" fmla="*/ 299 w 474"/>
              <a:gd name="T39" fmla="*/ 32 h 474"/>
              <a:gd name="T40" fmla="*/ 400 w 474"/>
              <a:gd name="T41" fmla="*/ 74 h 474"/>
              <a:gd name="T42" fmla="*/ 442 w 474"/>
              <a:gd name="T43" fmla="*/ 175 h 474"/>
              <a:gd name="T44" fmla="*/ 400 w 474"/>
              <a:gd name="T45" fmla="*/ 27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4" h="474">
                <a:moveTo>
                  <a:pt x="422" y="51"/>
                </a:moveTo>
                <a:cubicBezTo>
                  <a:pt x="389" y="18"/>
                  <a:pt x="345" y="0"/>
                  <a:pt x="299" y="0"/>
                </a:cubicBezTo>
                <a:cubicBezTo>
                  <a:pt x="252" y="0"/>
                  <a:pt x="208" y="18"/>
                  <a:pt x="175" y="51"/>
                </a:cubicBezTo>
                <a:cubicBezTo>
                  <a:pt x="110" y="116"/>
                  <a:pt x="107" y="218"/>
                  <a:pt x="164" y="287"/>
                </a:cubicBezTo>
                <a:cubicBezTo>
                  <a:pt x="142" y="309"/>
                  <a:pt x="142" y="309"/>
                  <a:pt x="142" y="309"/>
                </a:cubicBezTo>
                <a:cubicBezTo>
                  <a:pt x="131" y="298"/>
                  <a:pt x="131" y="298"/>
                  <a:pt x="131" y="298"/>
                </a:cubicBezTo>
                <a:cubicBezTo>
                  <a:pt x="0" y="428"/>
                  <a:pt x="0" y="428"/>
                  <a:pt x="0" y="428"/>
                </a:cubicBezTo>
                <a:cubicBezTo>
                  <a:pt x="45" y="474"/>
                  <a:pt x="45" y="474"/>
                  <a:pt x="45" y="474"/>
                </a:cubicBezTo>
                <a:cubicBezTo>
                  <a:pt x="176" y="343"/>
                  <a:pt x="176" y="343"/>
                  <a:pt x="176" y="343"/>
                </a:cubicBezTo>
                <a:cubicBezTo>
                  <a:pt x="165" y="332"/>
                  <a:pt x="165" y="332"/>
                  <a:pt x="165" y="332"/>
                </a:cubicBezTo>
                <a:cubicBezTo>
                  <a:pt x="187" y="310"/>
                  <a:pt x="187" y="310"/>
                  <a:pt x="187" y="310"/>
                </a:cubicBezTo>
                <a:cubicBezTo>
                  <a:pt x="218" y="336"/>
                  <a:pt x="257" y="350"/>
                  <a:pt x="299" y="350"/>
                </a:cubicBezTo>
                <a:cubicBezTo>
                  <a:pt x="345" y="350"/>
                  <a:pt x="389" y="332"/>
                  <a:pt x="422" y="299"/>
                </a:cubicBezTo>
                <a:cubicBezTo>
                  <a:pt x="455" y="266"/>
                  <a:pt x="474" y="222"/>
                  <a:pt x="474" y="175"/>
                </a:cubicBezTo>
                <a:cubicBezTo>
                  <a:pt x="474" y="128"/>
                  <a:pt x="455" y="84"/>
                  <a:pt x="422" y="51"/>
                </a:cubicBezTo>
                <a:close/>
                <a:moveTo>
                  <a:pt x="400" y="276"/>
                </a:moveTo>
                <a:cubicBezTo>
                  <a:pt x="373" y="303"/>
                  <a:pt x="337" y="318"/>
                  <a:pt x="299" y="318"/>
                </a:cubicBezTo>
                <a:cubicBezTo>
                  <a:pt x="260" y="318"/>
                  <a:pt x="224" y="303"/>
                  <a:pt x="197" y="276"/>
                </a:cubicBezTo>
                <a:cubicBezTo>
                  <a:pt x="142" y="220"/>
                  <a:pt x="142" y="130"/>
                  <a:pt x="197" y="74"/>
                </a:cubicBezTo>
                <a:cubicBezTo>
                  <a:pt x="224" y="47"/>
                  <a:pt x="260" y="32"/>
                  <a:pt x="299" y="32"/>
                </a:cubicBezTo>
                <a:cubicBezTo>
                  <a:pt x="337" y="32"/>
                  <a:pt x="373" y="47"/>
                  <a:pt x="400" y="74"/>
                </a:cubicBezTo>
                <a:cubicBezTo>
                  <a:pt x="427" y="101"/>
                  <a:pt x="442" y="137"/>
                  <a:pt x="442" y="175"/>
                </a:cubicBezTo>
                <a:cubicBezTo>
                  <a:pt x="442" y="213"/>
                  <a:pt x="427" y="249"/>
                  <a:pt x="400" y="2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 dirty="0">
              <a:solidFill>
                <a:srgbClr val="7F7F7F"/>
              </a:solidFill>
            </a:endParaRP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918231" y="3132044"/>
            <a:ext cx="492054" cy="564423"/>
            <a:chOff x="3471232" y="838496"/>
            <a:chExt cx="380599" cy="436576"/>
          </a:xfrm>
          <a:solidFill>
            <a:schemeClr val="bg1"/>
          </a:solidFill>
        </p:grpSpPr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3691252" y="95702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auto">
            <a:xfrm>
              <a:off x="3550831" y="957907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3471232" y="107555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49" name="Oval 11"/>
            <p:cNvSpPr>
              <a:spLocks noChangeArrowheads="1"/>
            </p:cNvSpPr>
            <p:nvPr/>
          </p:nvSpPr>
          <p:spPr bwMode="auto">
            <a:xfrm>
              <a:off x="3621042" y="107555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3770851" y="107555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3616347" y="838496"/>
              <a:ext cx="80980" cy="199516"/>
            </a:xfrm>
            <a:custGeom>
              <a:avLst/>
              <a:gdLst/>
              <a:ahLst/>
              <a:cxnLst/>
              <a:rect l="l" t="t" r="r" b="b"/>
              <a:pathLst>
                <a:path w="219075" h="539751">
                  <a:moveTo>
                    <a:pt x="34712" y="112713"/>
                  </a:moveTo>
                  <a:cubicBezTo>
                    <a:pt x="35441" y="112713"/>
                    <a:pt x="35481" y="112713"/>
                    <a:pt x="35484" y="112713"/>
                  </a:cubicBezTo>
                  <a:cubicBezTo>
                    <a:pt x="35484" y="112713"/>
                    <a:pt x="35484" y="112713"/>
                    <a:pt x="183591" y="112713"/>
                  </a:cubicBezTo>
                  <a:cubicBezTo>
                    <a:pt x="202876" y="112713"/>
                    <a:pt x="219075" y="128102"/>
                    <a:pt x="219075" y="147338"/>
                  </a:cubicBezTo>
                  <a:cubicBezTo>
                    <a:pt x="219075" y="147338"/>
                    <a:pt x="219075" y="147338"/>
                    <a:pt x="219075" y="323539"/>
                  </a:cubicBezTo>
                  <a:cubicBezTo>
                    <a:pt x="219075" y="330464"/>
                    <a:pt x="212904" y="336619"/>
                    <a:pt x="205190" y="336619"/>
                  </a:cubicBezTo>
                  <a:cubicBezTo>
                    <a:pt x="197476" y="336619"/>
                    <a:pt x="191305" y="330464"/>
                    <a:pt x="191305" y="323539"/>
                  </a:cubicBezTo>
                  <a:cubicBezTo>
                    <a:pt x="191305" y="323539"/>
                    <a:pt x="191305" y="323539"/>
                    <a:pt x="182048" y="160418"/>
                  </a:cubicBezTo>
                  <a:cubicBezTo>
                    <a:pt x="182048" y="160418"/>
                    <a:pt x="182048" y="160418"/>
                    <a:pt x="180795" y="160418"/>
                  </a:cubicBezTo>
                  <a:lnTo>
                    <a:pt x="172020" y="160418"/>
                  </a:lnTo>
                  <a:cubicBezTo>
                    <a:pt x="172020" y="160418"/>
                    <a:pt x="172020" y="160418"/>
                    <a:pt x="172020" y="314306"/>
                  </a:cubicBezTo>
                  <a:cubicBezTo>
                    <a:pt x="172020" y="314306"/>
                    <a:pt x="172020" y="314306"/>
                    <a:pt x="172020" y="539751"/>
                  </a:cubicBezTo>
                  <a:cubicBezTo>
                    <a:pt x="172020" y="539751"/>
                    <a:pt x="172020" y="539751"/>
                    <a:pt x="131137" y="539751"/>
                  </a:cubicBezTo>
                  <a:cubicBezTo>
                    <a:pt x="131137" y="539751"/>
                    <a:pt x="131137" y="539751"/>
                    <a:pt x="117252" y="314306"/>
                  </a:cubicBezTo>
                  <a:cubicBezTo>
                    <a:pt x="117252" y="314306"/>
                    <a:pt x="117252" y="314306"/>
                    <a:pt x="115323" y="314306"/>
                  </a:cubicBezTo>
                  <a:lnTo>
                    <a:pt x="101824" y="314306"/>
                  </a:lnTo>
                  <a:cubicBezTo>
                    <a:pt x="101824" y="314306"/>
                    <a:pt x="101824" y="314306"/>
                    <a:pt x="87939" y="539751"/>
                  </a:cubicBezTo>
                  <a:cubicBezTo>
                    <a:pt x="87939" y="539751"/>
                    <a:pt x="87939" y="539751"/>
                    <a:pt x="47055" y="539751"/>
                  </a:cubicBezTo>
                  <a:cubicBezTo>
                    <a:pt x="47055" y="539751"/>
                    <a:pt x="47055" y="539751"/>
                    <a:pt x="47055" y="314306"/>
                  </a:cubicBezTo>
                  <a:cubicBezTo>
                    <a:pt x="47055" y="314306"/>
                    <a:pt x="47055" y="314306"/>
                    <a:pt x="47055" y="312863"/>
                  </a:cubicBezTo>
                  <a:lnTo>
                    <a:pt x="47055" y="302764"/>
                  </a:lnTo>
                  <a:cubicBezTo>
                    <a:pt x="47055" y="302764"/>
                    <a:pt x="47055" y="302764"/>
                    <a:pt x="47055" y="160418"/>
                  </a:cubicBezTo>
                  <a:cubicBezTo>
                    <a:pt x="47055" y="160418"/>
                    <a:pt x="47055" y="160418"/>
                    <a:pt x="45801" y="160418"/>
                  </a:cubicBezTo>
                  <a:lnTo>
                    <a:pt x="37027" y="160418"/>
                  </a:lnTo>
                  <a:cubicBezTo>
                    <a:pt x="37027" y="160418"/>
                    <a:pt x="37027" y="160418"/>
                    <a:pt x="27770" y="323539"/>
                  </a:cubicBezTo>
                  <a:cubicBezTo>
                    <a:pt x="27770" y="330464"/>
                    <a:pt x="21599" y="336619"/>
                    <a:pt x="13885" y="336619"/>
                  </a:cubicBezTo>
                  <a:cubicBezTo>
                    <a:pt x="6171" y="336619"/>
                    <a:pt x="0" y="330464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5428" y="112713"/>
                    <a:pt x="34712" y="112713"/>
                  </a:cubicBezTo>
                  <a:close/>
                  <a:moveTo>
                    <a:pt x="109538" y="0"/>
                  </a:moveTo>
                  <a:cubicBezTo>
                    <a:pt x="136718" y="0"/>
                    <a:pt x="158751" y="22033"/>
                    <a:pt x="158751" y="49213"/>
                  </a:cubicBezTo>
                  <a:cubicBezTo>
                    <a:pt x="158751" y="76393"/>
                    <a:pt x="136718" y="98426"/>
                    <a:pt x="109538" y="98426"/>
                  </a:cubicBezTo>
                  <a:cubicBezTo>
                    <a:pt x="82358" y="98426"/>
                    <a:pt x="60325" y="76393"/>
                    <a:pt x="60325" y="49213"/>
                  </a:cubicBezTo>
                  <a:cubicBezTo>
                    <a:pt x="60325" y="22033"/>
                    <a:pt x="82358" y="0"/>
                    <a:pt x="109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2" name="Oval 11"/>
            <p:cNvSpPr>
              <a:spLocks noChangeArrowheads="1"/>
            </p:cNvSpPr>
            <p:nvPr/>
          </p:nvSpPr>
          <p:spPr bwMode="auto">
            <a:xfrm>
              <a:off x="3775549" y="83849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53" name="Oval 11"/>
            <p:cNvSpPr>
              <a:spLocks noChangeArrowheads="1"/>
            </p:cNvSpPr>
            <p:nvPr/>
          </p:nvSpPr>
          <p:spPr bwMode="auto">
            <a:xfrm>
              <a:off x="3475926" y="838496"/>
              <a:ext cx="71591" cy="199516"/>
            </a:xfrm>
            <a:custGeom>
              <a:avLst/>
              <a:gdLst/>
              <a:ahLst/>
              <a:cxnLst/>
              <a:rect l="l" t="t" r="r" b="b"/>
              <a:pathLst>
                <a:path w="193675" h="539751">
                  <a:moveTo>
                    <a:pt x="35353" y="112713"/>
                  </a:moveTo>
                  <a:cubicBezTo>
                    <a:pt x="35353" y="112713"/>
                    <a:pt x="35353" y="112713"/>
                    <a:pt x="159090" y="112713"/>
                  </a:cubicBezTo>
                  <a:cubicBezTo>
                    <a:pt x="178304" y="112713"/>
                    <a:pt x="193675" y="128102"/>
                    <a:pt x="193675" y="147338"/>
                  </a:cubicBezTo>
                  <a:lnTo>
                    <a:pt x="193675" y="323539"/>
                  </a:lnTo>
                  <a:cubicBezTo>
                    <a:pt x="193675" y="329695"/>
                    <a:pt x="189064" y="335081"/>
                    <a:pt x="182147" y="335081"/>
                  </a:cubicBezTo>
                  <a:cubicBezTo>
                    <a:pt x="176767" y="335081"/>
                    <a:pt x="171387" y="329695"/>
                    <a:pt x="171387" y="324308"/>
                  </a:cubicBezTo>
                  <a:cubicBezTo>
                    <a:pt x="170619" y="324308"/>
                    <a:pt x="170619" y="324308"/>
                    <a:pt x="162933" y="158879"/>
                  </a:cubicBezTo>
                  <a:cubicBezTo>
                    <a:pt x="162933" y="158879"/>
                    <a:pt x="162933" y="158879"/>
                    <a:pt x="162165" y="158879"/>
                  </a:cubicBezTo>
                  <a:lnTo>
                    <a:pt x="156785" y="158879"/>
                  </a:lnTo>
                  <a:cubicBezTo>
                    <a:pt x="156785" y="158879"/>
                    <a:pt x="156785" y="158879"/>
                    <a:pt x="139877" y="244287"/>
                  </a:cubicBezTo>
                  <a:cubicBezTo>
                    <a:pt x="139877" y="244287"/>
                    <a:pt x="139877" y="244287"/>
                    <a:pt x="178304" y="406638"/>
                  </a:cubicBezTo>
                  <a:cubicBezTo>
                    <a:pt x="178304" y="406638"/>
                    <a:pt x="178304" y="406638"/>
                    <a:pt x="137571" y="406638"/>
                  </a:cubicBezTo>
                  <a:cubicBezTo>
                    <a:pt x="137571" y="406638"/>
                    <a:pt x="137571" y="406638"/>
                    <a:pt x="130654" y="539751"/>
                  </a:cubicBezTo>
                  <a:cubicBezTo>
                    <a:pt x="130654" y="539751"/>
                    <a:pt x="130654" y="539751"/>
                    <a:pt x="106060" y="539751"/>
                  </a:cubicBezTo>
                  <a:cubicBezTo>
                    <a:pt x="106060" y="539751"/>
                    <a:pt x="106060" y="539751"/>
                    <a:pt x="106060" y="406638"/>
                  </a:cubicBezTo>
                  <a:cubicBezTo>
                    <a:pt x="106060" y="406638"/>
                    <a:pt x="106060" y="406638"/>
                    <a:pt x="103851" y="406638"/>
                  </a:cubicBezTo>
                  <a:lnTo>
                    <a:pt x="88384" y="406638"/>
                  </a:lnTo>
                  <a:cubicBezTo>
                    <a:pt x="88384" y="406638"/>
                    <a:pt x="88384" y="406638"/>
                    <a:pt x="88384" y="539751"/>
                  </a:cubicBezTo>
                  <a:cubicBezTo>
                    <a:pt x="88384" y="539751"/>
                    <a:pt x="88384" y="539751"/>
                    <a:pt x="63790" y="539751"/>
                  </a:cubicBezTo>
                  <a:cubicBezTo>
                    <a:pt x="63790" y="539751"/>
                    <a:pt x="63790" y="539751"/>
                    <a:pt x="56104" y="406638"/>
                  </a:cubicBezTo>
                  <a:cubicBezTo>
                    <a:pt x="56104" y="406638"/>
                    <a:pt x="56104" y="406638"/>
                    <a:pt x="16139" y="406638"/>
                  </a:cubicBezTo>
                  <a:cubicBezTo>
                    <a:pt x="16139" y="406638"/>
                    <a:pt x="16139" y="406638"/>
                    <a:pt x="53799" y="244287"/>
                  </a:cubicBezTo>
                  <a:cubicBezTo>
                    <a:pt x="53799" y="244287"/>
                    <a:pt x="53799" y="244287"/>
                    <a:pt x="37659" y="158879"/>
                  </a:cubicBezTo>
                  <a:cubicBezTo>
                    <a:pt x="37659" y="158879"/>
                    <a:pt x="37659" y="158879"/>
                    <a:pt x="36890" y="158879"/>
                  </a:cubicBezTo>
                  <a:lnTo>
                    <a:pt x="31510" y="158879"/>
                  </a:lnTo>
                  <a:cubicBezTo>
                    <a:pt x="31510" y="158879"/>
                    <a:pt x="31510" y="158879"/>
                    <a:pt x="23056" y="324308"/>
                  </a:cubicBezTo>
                  <a:cubicBezTo>
                    <a:pt x="23056" y="329695"/>
                    <a:pt x="17677" y="335081"/>
                    <a:pt x="11528" y="335081"/>
                  </a:cubicBezTo>
                  <a:cubicBezTo>
                    <a:pt x="5380" y="335081"/>
                    <a:pt x="0" y="329695"/>
                    <a:pt x="0" y="323539"/>
                  </a:cubicBezTo>
                  <a:cubicBezTo>
                    <a:pt x="0" y="323539"/>
                    <a:pt x="0" y="323539"/>
                    <a:pt x="0" y="147338"/>
                  </a:cubicBezTo>
                  <a:cubicBezTo>
                    <a:pt x="0" y="128102"/>
                    <a:pt x="16139" y="112713"/>
                    <a:pt x="35353" y="112713"/>
                  </a:cubicBezTo>
                  <a:close/>
                  <a:moveTo>
                    <a:pt x="96838" y="0"/>
                  </a:moveTo>
                  <a:cubicBezTo>
                    <a:pt x="124018" y="0"/>
                    <a:pt x="146051" y="22033"/>
                    <a:pt x="146051" y="49213"/>
                  </a:cubicBezTo>
                  <a:cubicBezTo>
                    <a:pt x="146051" y="76393"/>
                    <a:pt x="124018" y="98426"/>
                    <a:pt x="96838" y="98426"/>
                  </a:cubicBezTo>
                  <a:cubicBezTo>
                    <a:pt x="69658" y="98426"/>
                    <a:pt x="47625" y="76393"/>
                    <a:pt x="47625" y="49213"/>
                  </a:cubicBezTo>
                  <a:cubicBezTo>
                    <a:pt x="47625" y="22033"/>
                    <a:pt x="69658" y="0"/>
                    <a:pt x="968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4086" y="960187"/>
            <a:ext cx="489091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we know what would be most effective to train our people on?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top three to five behaviors that are impacting our company? 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523723" y="1207400"/>
            <a:ext cx="398312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well does our corporate culture prepare us to prevent attacks (that is, insider threats)?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types of attacks can be prevented through training and awareness?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91086" y="4493565"/>
            <a:ext cx="441575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our employees know how to self-report suspected security issues?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they know how to react to suspicious behavior?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4085" y="4493565"/>
            <a:ext cx="45720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we conducting training on how to respond to certain events?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mini tabletop exercises appropriate for a segment of our people?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CBEE3D-3DC6-437C-8467-A0BB7D0CCB94}"/>
              </a:ext>
            </a:extLst>
          </p:cNvPr>
          <p:cNvGrpSpPr>
            <a:grpSpLocks noChangeAspect="1"/>
          </p:cNvGrpSpPr>
          <p:nvPr/>
        </p:nvGrpSpPr>
        <p:grpSpPr>
          <a:xfrm>
            <a:off x="7306163" y="3249815"/>
            <a:ext cx="557924" cy="350906"/>
            <a:chOff x="4105275" y="3784600"/>
            <a:chExt cx="603250" cy="379413"/>
          </a:xfrm>
          <a:solidFill>
            <a:schemeClr val="bg1"/>
          </a:solidFill>
        </p:grpSpPr>
        <p:sp>
          <p:nvSpPr>
            <p:cNvPr id="63" name="Freeform 77">
              <a:extLst>
                <a:ext uri="{FF2B5EF4-FFF2-40B4-BE49-F238E27FC236}">
                  <a16:creationId xmlns:a16="http://schemas.microsoft.com/office/drawing/2014/main" id="{E2DFBC88-EEA5-4513-8788-CB240814B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3784600"/>
              <a:ext cx="142875" cy="285750"/>
            </a:xfrm>
            <a:custGeom>
              <a:avLst/>
              <a:gdLst>
                <a:gd name="T0" fmla="*/ 22 w 90"/>
                <a:gd name="T1" fmla="*/ 180 h 180"/>
                <a:gd name="T2" fmla="*/ 70 w 90"/>
                <a:gd name="T3" fmla="*/ 180 h 180"/>
                <a:gd name="T4" fmla="*/ 70 w 90"/>
                <a:gd name="T5" fmla="*/ 39 h 180"/>
                <a:gd name="T6" fmla="*/ 90 w 90"/>
                <a:gd name="T7" fmla="*/ 39 h 180"/>
                <a:gd name="T8" fmla="*/ 90 w 90"/>
                <a:gd name="T9" fmla="*/ 0 h 180"/>
                <a:gd name="T10" fmla="*/ 70 w 90"/>
                <a:gd name="T11" fmla="*/ 0 h 180"/>
                <a:gd name="T12" fmla="*/ 70 w 90"/>
                <a:gd name="T13" fmla="*/ 17 h 180"/>
                <a:gd name="T14" fmla="*/ 53 w 90"/>
                <a:gd name="T15" fmla="*/ 17 h 180"/>
                <a:gd name="T16" fmla="*/ 53 w 90"/>
                <a:gd name="T17" fmla="*/ 0 h 180"/>
                <a:gd name="T18" fmla="*/ 39 w 90"/>
                <a:gd name="T19" fmla="*/ 0 h 180"/>
                <a:gd name="T20" fmla="*/ 39 w 90"/>
                <a:gd name="T21" fmla="*/ 17 h 180"/>
                <a:gd name="T22" fmla="*/ 22 w 90"/>
                <a:gd name="T23" fmla="*/ 17 h 180"/>
                <a:gd name="T24" fmla="*/ 22 w 90"/>
                <a:gd name="T25" fmla="*/ 0 h 180"/>
                <a:gd name="T26" fmla="*/ 0 w 90"/>
                <a:gd name="T27" fmla="*/ 0 h 180"/>
                <a:gd name="T28" fmla="*/ 0 w 90"/>
                <a:gd name="T29" fmla="*/ 39 h 180"/>
                <a:gd name="T30" fmla="*/ 22 w 90"/>
                <a:gd name="T31" fmla="*/ 39 h 180"/>
                <a:gd name="T32" fmla="*/ 22 w 90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180">
                  <a:moveTo>
                    <a:pt x="22" y="180"/>
                  </a:moveTo>
                  <a:lnTo>
                    <a:pt x="70" y="180"/>
                  </a:lnTo>
                  <a:lnTo>
                    <a:pt x="70" y="39"/>
                  </a:lnTo>
                  <a:lnTo>
                    <a:pt x="90" y="39"/>
                  </a:lnTo>
                  <a:lnTo>
                    <a:pt x="90" y="0"/>
                  </a:lnTo>
                  <a:lnTo>
                    <a:pt x="70" y="0"/>
                  </a:lnTo>
                  <a:lnTo>
                    <a:pt x="70" y="17"/>
                  </a:lnTo>
                  <a:lnTo>
                    <a:pt x="53" y="17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39" y="17"/>
                  </a:lnTo>
                  <a:lnTo>
                    <a:pt x="22" y="1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2" y="39"/>
                  </a:lnTo>
                  <a:lnTo>
                    <a:pt x="2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78">
              <a:extLst>
                <a:ext uri="{FF2B5EF4-FFF2-40B4-BE49-F238E27FC236}">
                  <a16:creationId xmlns:a16="http://schemas.microsoft.com/office/drawing/2014/main" id="{22C09F41-8115-4C78-8ECA-AED087116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3784600"/>
              <a:ext cx="144463" cy="285750"/>
            </a:xfrm>
            <a:custGeom>
              <a:avLst/>
              <a:gdLst>
                <a:gd name="T0" fmla="*/ 22 w 91"/>
                <a:gd name="T1" fmla="*/ 180 h 180"/>
                <a:gd name="T2" fmla="*/ 70 w 91"/>
                <a:gd name="T3" fmla="*/ 180 h 180"/>
                <a:gd name="T4" fmla="*/ 70 w 91"/>
                <a:gd name="T5" fmla="*/ 39 h 180"/>
                <a:gd name="T6" fmla="*/ 91 w 91"/>
                <a:gd name="T7" fmla="*/ 39 h 180"/>
                <a:gd name="T8" fmla="*/ 91 w 91"/>
                <a:gd name="T9" fmla="*/ 0 h 180"/>
                <a:gd name="T10" fmla="*/ 70 w 91"/>
                <a:gd name="T11" fmla="*/ 0 h 180"/>
                <a:gd name="T12" fmla="*/ 70 w 91"/>
                <a:gd name="T13" fmla="*/ 17 h 180"/>
                <a:gd name="T14" fmla="*/ 55 w 91"/>
                <a:gd name="T15" fmla="*/ 17 h 180"/>
                <a:gd name="T16" fmla="*/ 55 w 91"/>
                <a:gd name="T17" fmla="*/ 0 h 180"/>
                <a:gd name="T18" fmla="*/ 39 w 91"/>
                <a:gd name="T19" fmla="*/ 0 h 180"/>
                <a:gd name="T20" fmla="*/ 39 w 91"/>
                <a:gd name="T21" fmla="*/ 17 h 180"/>
                <a:gd name="T22" fmla="*/ 22 w 91"/>
                <a:gd name="T23" fmla="*/ 17 h 180"/>
                <a:gd name="T24" fmla="*/ 22 w 91"/>
                <a:gd name="T25" fmla="*/ 0 h 180"/>
                <a:gd name="T26" fmla="*/ 0 w 91"/>
                <a:gd name="T27" fmla="*/ 0 h 180"/>
                <a:gd name="T28" fmla="*/ 0 w 91"/>
                <a:gd name="T29" fmla="*/ 39 h 180"/>
                <a:gd name="T30" fmla="*/ 22 w 91"/>
                <a:gd name="T31" fmla="*/ 39 h 180"/>
                <a:gd name="T32" fmla="*/ 22 w 91"/>
                <a:gd name="T3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80">
                  <a:moveTo>
                    <a:pt x="22" y="180"/>
                  </a:moveTo>
                  <a:lnTo>
                    <a:pt x="70" y="180"/>
                  </a:lnTo>
                  <a:lnTo>
                    <a:pt x="70" y="39"/>
                  </a:lnTo>
                  <a:lnTo>
                    <a:pt x="91" y="39"/>
                  </a:lnTo>
                  <a:lnTo>
                    <a:pt x="91" y="0"/>
                  </a:lnTo>
                  <a:lnTo>
                    <a:pt x="70" y="0"/>
                  </a:lnTo>
                  <a:lnTo>
                    <a:pt x="70" y="17"/>
                  </a:lnTo>
                  <a:lnTo>
                    <a:pt x="55" y="17"/>
                  </a:lnTo>
                  <a:lnTo>
                    <a:pt x="55" y="0"/>
                  </a:lnTo>
                  <a:lnTo>
                    <a:pt x="39" y="0"/>
                  </a:lnTo>
                  <a:lnTo>
                    <a:pt x="39" y="17"/>
                  </a:lnTo>
                  <a:lnTo>
                    <a:pt x="22" y="17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2" y="39"/>
                  </a:lnTo>
                  <a:lnTo>
                    <a:pt x="2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FD540039-A322-4BEF-94BA-89D41A787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4825" y="3854450"/>
              <a:ext cx="187325" cy="215900"/>
            </a:xfrm>
            <a:custGeom>
              <a:avLst/>
              <a:gdLst>
                <a:gd name="T0" fmla="*/ 0 w 49"/>
                <a:gd name="T1" fmla="*/ 6 h 56"/>
                <a:gd name="T2" fmla="*/ 0 w 49"/>
                <a:gd name="T3" fmla="*/ 56 h 56"/>
                <a:gd name="T4" fmla="*/ 13 w 49"/>
                <a:gd name="T5" fmla="*/ 56 h 56"/>
                <a:gd name="T6" fmla="*/ 13 w 49"/>
                <a:gd name="T7" fmla="*/ 31 h 56"/>
                <a:gd name="T8" fmla="*/ 25 w 49"/>
                <a:gd name="T9" fmla="*/ 20 h 56"/>
                <a:gd name="T10" fmla="*/ 36 w 49"/>
                <a:gd name="T11" fmla="*/ 31 h 56"/>
                <a:gd name="T12" fmla="*/ 36 w 49"/>
                <a:gd name="T13" fmla="*/ 56 h 56"/>
                <a:gd name="T14" fmla="*/ 49 w 49"/>
                <a:gd name="T15" fmla="*/ 56 h 56"/>
                <a:gd name="T16" fmla="*/ 49 w 49"/>
                <a:gd name="T17" fmla="*/ 6 h 56"/>
                <a:gd name="T18" fmla="*/ 41 w 49"/>
                <a:gd name="T19" fmla="*/ 6 h 56"/>
                <a:gd name="T20" fmla="*/ 41 w 49"/>
                <a:gd name="T21" fmla="*/ 0 h 56"/>
                <a:gd name="T22" fmla="*/ 34 w 49"/>
                <a:gd name="T23" fmla="*/ 0 h 56"/>
                <a:gd name="T24" fmla="*/ 34 w 49"/>
                <a:gd name="T25" fmla="*/ 6 h 56"/>
                <a:gd name="T26" fmla="*/ 28 w 49"/>
                <a:gd name="T27" fmla="*/ 6 h 56"/>
                <a:gd name="T28" fmla="*/ 28 w 49"/>
                <a:gd name="T29" fmla="*/ 0 h 56"/>
                <a:gd name="T30" fmla="*/ 21 w 49"/>
                <a:gd name="T31" fmla="*/ 0 h 56"/>
                <a:gd name="T32" fmla="*/ 21 w 49"/>
                <a:gd name="T33" fmla="*/ 6 h 56"/>
                <a:gd name="T34" fmla="*/ 15 w 49"/>
                <a:gd name="T35" fmla="*/ 6 h 56"/>
                <a:gd name="T36" fmla="*/ 15 w 49"/>
                <a:gd name="T37" fmla="*/ 0 h 56"/>
                <a:gd name="T38" fmla="*/ 8 w 49"/>
                <a:gd name="T39" fmla="*/ 0 h 56"/>
                <a:gd name="T40" fmla="*/ 8 w 49"/>
                <a:gd name="T41" fmla="*/ 6 h 56"/>
                <a:gd name="T42" fmla="*/ 0 w 49"/>
                <a:gd name="T43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" h="56">
                  <a:moveTo>
                    <a:pt x="0" y="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25"/>
                    <a:pt x="19" y="20"/>
                    <a:pt x="25" y="20"/>
                  </a:cubicBezTo>
                  <a:cubicBezTo>
                    <a:pt x="31" y="20"/>
                    <a:pt x="36" y="25"/>
                    <a:pt x="36" y="31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80">
              <a:extLst>
                <a:ext uri="{FF2B5EF4-FFF2-40B4-BE49-F238E27FC236}">
                  <a16:creationId xmlns:a16="http://schemas.microsoft.com/office/drawing/2014/main" id="{6CC347F8-0AB0-4AFF-B413-8A6701A5B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5" y="4040188"/>
              <a:ext cx="603250" cy="123825"/>
            </a:xfrm>
            <a:custGeom>
              <a:avLst/>
              <a:gdLst>
                <a:gd name="T0" fmla="*/ 139 w 158"/>
                <a:gd name="T1" fmla="*/ 0 h 32"/>
                <a:gd name="T2" fmla="*/ 139 w 158"/>
                <a:gd name="T3" fmla="*/ 17 h 32"/>
                <a:gd name="T4" fmla="*/ 109 w 158"/>
                <a:gd name="T5" fmla="*/ 17 h 32"/>
                <a:gd name="T6" fmla="*/ 49 w 158"/>
                <a:gd name="T7" fmla="*/ 17 h 32"/>
                <a:gd name="T8" fmla="*/ 18 w 158"/>
                <a:gd name="T9" fmla="*/ 17 h 32"/>
                <a:gd name="T10" fmla="*/ 18 w 158"/>
                <a:gd name="T11" fmla="*/ 0 h 32"/>
                <a:gd name="T12" fmla="*/ 0 w 158"/>
                <a:gd name="T13" fmla="*/ 16 h 32"/>
                <a:gd name="T14" fmla="*/ 19 w 158"/>
                <a:gd name="T15" fmla="*/ 32 h 32"/>
                <a:gd name="T16" fmla="*/ 49 w 158"/>
                <a:gd name="T17" fmla="*/ 32 h 32"/>
                <a:gd name="T18" fmla="*/ 109 w 158"/>
                <a:gd name="T19" fmla="*/ 32 h 32"/>
                <a:gd name="T20" fmla="*/ 139 w 158"/>
                <a:gd name="T21" fmla="*/ 32 h 32"/>
                <a:gd name="T22" fmla="*/ 158 w 158"/>
                <a:gd name="T23" fmla="*/ 16 h 32"/>
                <a:gd name="T24" fmla="*/ 139 w 15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32">
                  <a:moveTo>
                    <a:pt x="139" y="0"/>
                  </a:moveTo>
                  <a:cubicBezTo>
                    <a:pt x="139" y="17"/>
                    <a:pt x="139" y="17"/>
                    <a:pt x="13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27"/>
                    <a:pt x="8" y="32"/>
                    <a:pt x="1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39" y="32"/>
                    <a:pt x="139" y="32"/>
                    <a:pt x="139" y="32"/>
                  </a:cubicBezTo>
                  <a:cubicBezTo>
                    <a:pt x="150" y="32"/>
                    <a:pt x="158" y="27"/>
                    <a:pt x="158" y="16"/>
                  </a:cubicBezTo>
                  <a:cubicBezTo>
                    <a:pt x="158" y="5"/>
                    <a:pt x="150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2169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869</Words>
  <Application>Microsoft Office PowerPoint</Application>
  <PresentationFormat>Widescreen</PresentationFormat>
  <Paragraphs>111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Aldhabi</vt:lpstr>
      <vt:lpstr>Arial</vt:lpstr>
      <vt:lpstr>Arial Black</vt:lpstr>
      <vt:lpstr>Calibri</vt:lpstr>
      <vt:lpstr>Impact</vt:lpstr>
      <vt:lpstr>Segoe UI</vt:lpstr>
      <vt:lpstr>Tw Cen MT Condensed</vt:lpstr>
      <vt:lpstr>Verdana</vt:lpstr>
      <vt:lpstr>Wingdings</vt:lpstr>
      <vt:lpstr>Main Event</vt:lpstr>
      <vt:lpstr> ICS &amp; SCADA Cyber Defense</vt:lpstr>
      <vt:lpstr>How Real is this for us?</vt:lpstr>
      <vt:lpstr>All CI Sectors are being targeted</vt:lpstr>
      <vt:lpstr>Threats &amp; threat vectors</vt:lpstr>
      <vt:lpstr>Defense in depth</vt:lpstr>
      <vt:lpstr>Network Topologies</vt:lpstr>
      <vt:lpstr>Defense is our responsibility</vt:lpstr>
      <vt:lpstr>Roadmap To Preparedness &amp; Resiliency</vt:lpstr>
      <vt:lpstr>Planning For A Secure Culture</vt:lpstr>
      <vt:lpstr>Current Capabilities — Assessment</vt:lpstr>
      <vt:lpstr>Capability &amp; Preparedness Overview</vt:lpstr>
      <vt:lpstr>Questions?        Thank You!</vt:lpstr>
      <vt:lpstr>Background and Experience</vt:lpstr>
      <vt:lpstr>Templates &amp; Tools For Your Business – El-freebos</vt:lpstr>
      <vt:lpstr>Sources &amp; 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ICS &amp; SCADA Cyber Defense</dc:title>
  <dc:creator>Charles George</dc:creator>
  <cp:lastModifiedBy>Charles George</cp:lastModifiedBy>
  <cp:revision>1</cp:revision>
  <dcterms:created xsi:type="dcterms:W3CDTF">2018-10-17T22:55:29Z</dcterms:created>
  <dcterms:modified xsi:type="dcterms:W3CDTF">2018-10-18T00:00:40Z</dcterms:modified>
</cp:coreProperties>
</file>