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1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2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8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88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4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4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3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3291-980B-490C-B0B5-DA10CB87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3032"/>
            <a:ext cx="10353761" cy="118730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BAYOU CYBERCON</a:t>
            </a:r>
            <a:br>
              <a:rPr lang="en-US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Joint THREAT BRIEFING</a:t>
            </a:r>
            <a:br>
              <a:rPr lang="en-US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en-US" sz="3200" dirty="0"/>
          </a:p>
        </p:txBody>
      </p:sp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BF250CE7-AD08-4B41-9A56-5D164732C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50" y="163032"/>
            <a:ext cx="1427543" cy="1471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12ADA8-5236-4292-B2E2-F1105FD6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6" y="99790"/>
            <a:ext cx="1518036" cy="1325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8D08D-ECA0-4828-A6CD-616F9F931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89" y="996276"/>
            <a:ext cx="2207855" cy="956737"/>
          </a:xfrm>
          <a:prstGeom prst="rect">
            <a:avLst/>
          </a:prstGeom>
        </p:spPr>
      </p:pic>
      <p:pic>
        <p:nvPicPr>
          <p:cNvPr id="1028" name="Picture 4" descr="Image result for tulane school of professional advancement">
            <a:extLst>
              <a:ext uri="{FF2B5EF4-FFF2-40B4-BE49-F238E27FC236}">
                <a16:creationId xmlns:a16="http://schemas.microsoft.com/office/drawing/2014/main" id="{3ED95683-29AE-41DD-A426-6C026FEA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06" y="5392644"/>
            <a:ext cx="1204493" cy="12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galls Information Security LLC">
            <a:extLst>
              <a:ext uri="{FF2B5EF4-FFF2-40B4-BE49-F238E27FC236}">
                <a16:creationId xmlns:a16="http://schemas.microsoft.com/office/drawing/2014/main" id="{5E1CC070-ECF9-4FC8-9ADE-AE67B07F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" y="2094225"/>
            <a:ext cx="6261266" cy="1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ouisiana chemical association">
            <a:extLst>
              <a:ext uri="{FF2B5EF4-FFF2-40B4-BE49-F238E27FC236}">
                <a16:creationId xmlns:a16="http://schemas.microsoft.com/office/drawing/2014/main" id="{BCD45DA0-A196-43F7-908F-066BE7EA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14" y="1982128"/>
            <a:ext cx="2873403" cy="16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LL">
            <a:extLst>
              <a:ext uri="{FF2B5EF4-FFF2-40B4-BE49-F238E27FC236}">
                <a16:creationId xmlns:a16="http://schemas.microsoft.com/office/drawing/2014/main" id="{90B70072-327E-47E0-9233-ECFFD631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83" y="6042200"/>
            <a:ext cx="2259267" cy="5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RITICALSTART">
            <a:extLst>
              <a:ext uri="{FF2B5EF4-FFF2-40B4-BE49-F238E27FC236}">
                <a16:creationId xmlns:a16="http://schemas.microsoft.com/office/drawing/2014/main" id="{EC9AEBD3-BD93-492A-9F61-EA582811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75" y="3843684"/>
            <a:ext cx="6482742" cy="13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ohsep louisiana logo">
            <a:extLst>
              <a:ext uri="{FF2B5EF4-FFF2-40B4-BE49-F238E27FC236}">
                <a16:creationId xmlns:a16="http://schemas.microsoft.com/office/drawing/2014/main" id="{25CB2B4F-2F0B-429E-B070-C18B128F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73" y="996276"/>
            <a:ext cx="987040" cy="9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lester\AppData\Local\Microsoft\Windows\Temporary Internet Files\Content.MSO\A88FFB97.tmp">
            <a:extLst>
              <a:ext uri="{FF2B5EF4-FFF2-40B4-BE49-F238E27FC236}">
                <a16:creationId xmlns:a16="http://schemas.microsoft.com/office/drawing/2014/main" id="{8184E272-2885-44A1-8430-079CEED9A31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03" y="996276"/>
            <a:ext cx="984058" cy="95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51FF85-C3BF-4EAB-A71F-B6B146118FD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29" y="5401800"/>
            <a:ext cx="1118032" cy="116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6D7E9A-3272-49F2-AEDC-169039E41B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3620" y="5401800"/>
            <a:ext cx="1167907" cy="1167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9B89C1-5E80-45D3-9FE0-1FB86DCD3154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1" y="5224885"/>
            <a:ext cx="3460304" cy="978364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94DCCC-3CF8-48F2-90F5-43E333867EE2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091" y="3878715"/>
            <a:ext cx="3005647" cy="101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5005DC-A1B9-4DBE-BDE9-E75BD3214292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83" y="5392644"/>
            <a:ext cx="2259267" cy="54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020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2020 BAYOU CYBERCON Joint THREAT BRIEFING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BAYOU CYBERCON FBI N.O. THREAT BRIEFING February 20,2020 / Time: 8:00AM-3:00PM</dc:title>
  <dc:creator>Lester Millet III</dc:creator>
  <cp:lastModifiedBy>Lester Millet III</cp:lastModifiedBy>
  <cp:revision>10</cp:revision>
  <dcterms:created xsi:type="dcterms:W3CDTF">2020-01-22T20:17:35Z</dcterms:created>
  <dcterms:modified xsi:type="dcterms:W3CDTF">2020-01-23T13:49:51Z</dcterms:modified>
</cp:coreProperties>
</file>