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5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1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7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8634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08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98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94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35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2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1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6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1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4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9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6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9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7F8E1-61F1-4F9C-8FCF-7334F765A22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6999A-026D-4954-80C6-8CD37C5E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4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Kenny.donnelly@la.gov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mailto:lmillet@portsl.com" TargetMode="External"/><Relationship Id="rId12" Type="http://schemas.openxmlformats.org/officeDocument/2006/relationships/hyperlink" Target="mailto:aprild@portfourchon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hyperlink" Target="mailto:TheresaJones@evalv.today" TargetMode="External"/><Relationship Id="rId5" Type="http://schemas.openxmlformats.org/officeDocument/2006/relationships/image" Target="../media/image5.jpg"/><Relationship Id="rId15" Type="http://schemas.openxmlformats.org/officeDocument/2006/relationships/image" Target="../media/image9.png"/><Relationship Id="rId10" Type="http://schemas.openxmlformats.org/officeDocument/2006/relationships/hyperlink" Target="mailto:corey.harris@ic.fbi.gov" TargetMode="External"/><Relationship Id="rId4" Type="http://schemas.openxmlformats.org/officeDocument/2006/relationships/image" Target="../media/image4.png"/><Relationship Id="rId9" Type="http://schemas.openxmlformats.org/officeDocument/2006/relationships/hyperlink" Target="mailto:robert.thibault@ic.fbi.gov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2537-B9DF-4C9B-97D6-10FBB0A7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BAYOU CYBERCON</a:t>
            </a:r>
            <a:br>
              <a:rPr lang="en-US" sz="24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Joint THREAT BRIEFING</a:t>
            </a:r>
            <a:br>
              <a:rPr lang="en-US" sz="24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en-US" sz="24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February 20,2020 / Time: 8:00AM-3:00PM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FE3265-B24D-4C64-9109-F056D1A21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163" y="1600200"/>
            <a:ext cx="9172829" cy="5063490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8:00 AM   Pledge of Allegiance / Welcome Remarks (Lester Millet III / SA Robert   Thibault / Col. Kenneth Donnelly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8:10 AM   Opening Remarks / State of Louisiana VIP Dignitary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8:30 AM   Current Threat Picture (Panel) / SAC Bryan A. </a:t>
            </a:r>
            <a:r>
              <a:rPr lang="en-US" sz="1100" b="1" dirty="0" err="1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Vorndran</a:t>
            </a: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Dir. James Waskom, U.S.  ATTY. Brandon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1100" b="1" dirty="0" err="1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Fremin</a:t>
            </a: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U.S. ATTY. David C. Joseph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9:30 AM   Evolving Cyber Threat Best Practice Protective Measures  / Dustin Glover - LA Division of Admin.                    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10:00 AM  Break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10:10 AM  Advanced Persistent Threat (APT)  / Tim Yee - FBI New Orleans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10:40 AM  Trending Maritime Cyber Threats / Brian J. Eiselen Esq.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11:00 AM  Local &amp; State Cyber Incident Response Planning &amp; Continuity of Operations / David Katz &amp; 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b="1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Roy </a:t>
            </a: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Hadley-Adams &amp; Reese, LLC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11:30 AM  TBA / Jason Ingalls- Ingalls Information Security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12:00 PM  Lunch  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1:00 PM  Cloud Security Best Practices / CISSP Charles J. George – </a:t>
            </a:r>
            <a:r>
              <a:rPr lang="en-US" sz="1100" b="1" dirty="0" err="1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FirstMaridian</a:t>
            </a:r>
            <a:endParaRPr lang="en-US" sz="1100" b="1" dirty="0">
              <a:solidFill>
                <a:prstClr val="whit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1:30 PM  DHS CISA Partnerships. Resources, &amp; Capabilities / Chad Adams – DHS CISA Cybersecurity 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Advisor Region VI 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2:00 PM  “Value of Community Based Cyber / Christy Coffee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2:30 PM  Closing Remarks / April </a:t>
            </a:r>
            <a:r>
              <a:rPr lang="en-US" sz="1100" b="1" dirty="0" err="1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Danos</a:t>
            </a:r>
            <a:r>
              <a:rPr lang="en-US" sz="1100" b="1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 Theresa M Jones – InfraGard Louisiana I.T. Sector Chiefs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endParaRPr lang="en-US" sz="1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2" name="Content Placeholder 11" descr="C:\Users\lester\AppData\Local\Microsoft\Windows\Temporary Internet Files\Content.MSO\E82EDF73.tmp">
            <a:extLst>
              <a:ext uri="{FF2B5EF4-FFF2-40B4-BE49-F238E27FC236}">
                <a16:creationId xmlns:a16="http://schemas.microsoft.com/office/drawing/2014/main" id="{35EF8948-A3CB-4528-9213-18E40E5334D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940" y="1839433"/>
            <a:ext cx="3391450" cy="221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30570-1304-4A7D-B59F-02BE05BCC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2" y="46038"/>
            <a:ext cx="1518036" cy="1325562"/>
          </a:xfrm>
          <a:prstGeom prst="rect">
            <a:avLst/>
          </a:prstGeom>
        </p:spPr>
      </p:pic>
      <p:pic>
        <p:nvPicPr>
          <p:cNvPr id="8" name="Content Placeholder 21">
            <a:extLst>
              <a:ext uri="{FF2B5EF4-FFF2-40B4-BE49-F238E27FC236}">
                <a16:creationId xmlns:a16="http://schemas.microsoft.com/office/drawing/2014/main" id="{1EFF81A3-11B0-47C2-94EB-18AF42867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847" y="129195"/>
            <a:ext cx="1427543" cy="1471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3C740C-D111-4FA1-BBA1-EE41D3373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52" y="1083139"/>
            <a:ext cx="1745293" cy="756294"/>
          </a:xfrm>
          <a:prstGeom prst="rect">
            <a:avLst/>
          </a:prstGeom>
        </p:spPr>
      </p:pic>
      <p:pic>
        <p:nvPicPr>
          <p:cNvPr id="10" name="Picture 4" descr="Image result for gohsep louisiana logo">
            <a:extLst>
              <a:ext uri="{FF2B5EF4-FFF2-40B4-BE49-F238E27FC236}">
                <a16:creationId xmlns:a16="http://schemas.microsoft.com/office/drawing/2014/main" id="{38E1E136-7504-4EA8-8E23-99781BAE4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90" y="1095615"/>
            <a:ext cx="767377" cy="74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6EC0464-7313-4D5F-AAEF-6BAFCF385CE3}"/>
              </a:ext>
            </a:extLst>
          </p:cNvPr>
          <p:cNvSpPr/>
          <p:nvPr/>
        </p:nvSpPr>
        <p:spPr>
          <a:xfrm>
            <a:off x="7561378" y="3761257"/>
            <a:ext cx="5327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Louisiana State Police Training Academy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Auditorium- 7901 Independence Blvd., Baton Rouge,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LA  70806</a:t>
            </a:r>
          </a:p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 Black" panose="020B0A04020102020204" pitchFamily="34" charset="0"/>
                <a:cs typeface="Arial" panose="020B0604020202020204" pitchFamily="34" charset="0"/>
              </a:rPr>
              <a:t>Lester Millet III (985) 210-7518  </a:t>
            </a:r>
            <a:r>
              <a:rPr lang="en-US" sz="11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lmillet@portsl.com</a:t>
            </a:r>
            <a:endParaRPr lang="en-US" sz="1100" b="1" dirty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COL (Ret) Kenneth P. Donnelly </a:t>
            </a:r>
            <a:r>
              <a:rPr lang="en-US" sz="11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Kenny.donnelly@la.gov</a:t>
            </a:r>
            <a:endParaRPr lang="en-US" sz="1100" b="1" dirty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 Black" panose="020B0A04020102020204" pitchFamily="34" charset="0"/>
                <a:cs typeface="Arial" panose="020B0604020202020204" pitchFamily="34" charset="0"/>
              </a:rPr>
              <a:t>SA Robert Thibault  </a:t>
            </a:r>
            <a:r>
              <a:rPr lang="en-US" sz="11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robert.thibault@ic.fbi.gov</a:t>
            </a:r>
            <a:endParaRPr lang="en-US" sz="1100" b="1" dirty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 Black" panose="020B0A04020102020204" pitchFamily="34" charset="0"/>
                <a:cs typeface="Arial" panose="020B0604020202020204" pitchFamily="34" charset="0"/>
              </a:rPr>
              <a:t>SSA Corey Harris  </a:t>
            </a:r>
            <a:r>
              <a:rPr lang="en-US" sz="11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corey.harris@ic.fbi.gov</a:t>
            </a:r>
            <a:r>
              <a:rPr lang="en-US" sz="11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 Black" panose="020B0A04020102020204" pitchFamily="34" charset="0"/>
                <a:cs typeface="Arial" panose="020B0604020202020204" pitchFamily="34" charset="0"/>
              </a:rPr>
              <a:t>Theresa M Jones </a:t>
            </a:r>
            <a:r>
              <a:rPr lang="en-US" sz="1100" b="1" dirty="0" err="1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TheresaJones@evalv.today</a:t>
            </a:r>
            <a:r>
              <a:rPr lang="en-US" sz="11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 Black" panose="020B0A04020102020204" pitchFamily="34" charset="0"/>
                <a:cs typeface="Arial" panose="020B0604020202020204" pitchFamily="34" charset="0"/>
              </a:rPr>
              <a:t>April </a:t>
            </a:r>
            <a:r>
              <a:rPr lang="en-US" sz="11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Danos</a:t>
            </a:r>
            <a:r>
              <a:rPr lang="en-US" sz="1100" b="1" dirty="0"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  <a:r>
              <a:rPr lang="en-US" sz="11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aprild@portfourchon.com</a:t>
            </a:r>
            <a:r>
              <a:rPr lang="en-US" sz="11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3965F8-F2A1-4A5B-B288-5C696C6CAA62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66" y="6069581"/>
            <a:ext cx="1117863" cy="67381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127022-985E-465F-8831-8C06690776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48603" y="6069581"/>
            <a:ext cx="704411" cy="673811"/>
          </a:xfrm>
          <a:prstGeom prst="rect">
            <a:avLst/>
          </a:prstGeom>
        </p:spPr>
      </p:pic>
      <p:pic>
        <p:nvPicPr>
          <p:cNvPr id="17" name="Picture 16" descr="C:\Users\lester\AppData\Local\Microsoft\Windows\Temporary Internet Files\Content.MSO\A88FFB97.tmp">
            <a:extLst>
              <a:ext uri="{FF2B5EF4-FFF2-40B4-BE49-F238E27FC236}">
                <a16:creationId xmlns:a16="http://schemas.microsoft.com/office/drawing/2014/main" id="{D9A8D3D7-D7AC-469B-ACBE-9B42BDCAA48F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30" y="1083140"/>
            <a:ext cx="913758" cy="756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092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1345</TotalTime>
  <Words>330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Bookman Old Style</vt:lpstr>
      <vt:lpstr>Rockwell</vt:lpstr>
      <vt:lpstr>Damask</vt:lpstr>
      <vt:lpstr> 2020 BAYOU CYBERCON Joint THREAT BRIEFING February 20,2020 / Time: 8:00AM-3:00PM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BAYOU CYBERCON FBI N.O. THREAT BRIEFING February 20,2020 / Time: 8:00AM-3:00PM</dc:title>
  <dc:creator>Lester Millet III</dc:creator>
  <cp:lastModifiedBy>Lester Millet III</cp:lastModifiedBy>
  <cp:revision>39</cp:revision>
  <dcterms:created xsi:type="dcterms:W3CDTF">2020-01-09T19:34:56Z</dcterms:created>
  <dcterms:modified xsi:type="dcterms:W3CDTF">2020-01-23T14:25:55Z</dcterms:modified>
</cp:coreProperties>
</file>